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theme" Target="theme/theme1.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presProps" Target="presProps.xml" /><Relationship Id="rId40"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A93208-B6F3-E640-8FC2-A23E3B0A978B}"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177E866E-BCDE-9042-AE3A-F8A91E586BB2}">
      <dgm:prSet phldrT="[Text]" phldr="0" custT="1"/>
      <dgm:spPr/>
      <dgm:t>
        <a:bodyPr/>
        <a:lstStyle/>
        <a:p>
          <a:r>
            <a:rPr lang="en-IN" sz="2000" b="1"/>
            <a:t>Deciding to grow </a:t>
          </a:r>
        </a:p>
        <a:p>
          <a:r>
            <a:rPr lang="en-IN" sz="2000" b="1"/>
            <a:t>and </a:t>
          </a:r>
        </a:p>
        <a:p>
          <a:r>
            <a:rPr lang="en-IN" sz="2000" b="1"/>
            <a:t>Planning for growth</a:t>
          </a:r>
          <a:endParaRPr lang="en-US" sz="2000" b="1"/>
        </a:p>
      </dgm:t>
    </dgm:pt>
    <dgm:pt modelId="{4F8D0537-C395-A042-A68A-9D243E5AA0FE}" type="parTrans" cxnId="{4C0AD4A4-92DF-3E49-97DF-A79BD0530229}">
      <dgm:prSet/>
      <dgm:spPr/>
      <dgm:t>
        <a:bodyPr/>
        <a:lstStyle/>
        <a:p>
          <a:endParaRPr lang="en-US"/>
        </a:p>
      </dgm:t>
    </dgm:pt>
    <dgm:pt modelId="{D5E647D5-FC52-2A40-9E6F-9E8A4C5EE6CC}" type="sibTrans" cxnId="{4C0AD4A4-92DF-3E49-97DF-A79BD0530229}">
      <dgm:prSet/>
      <dgm:spPr/>
      <dgm:t>
        <a:bodyPr/>
        <a:lstStyle/>
        <a:p>
          <a:endParaRPr lang="en-US"/>
        </a:p>
      </dgm:t>
    </dgm:pt>
    <dgm:pt modelId="{F76730B3-08B6-EA4B-B160-D06A345853DD}">
      <dgm:prSet phldrT="[Text]" phldr="0"/>
      <dgm:spPr/>
      <dgm:t>
        <a:bodyPr/>
        <a:lstStyle/>
        <a:p>
          <a:r>
            <a:rPr lang="en-IN"/>
            <a:t>Scarcity of funds</a:t>
          </a:r>
          <a:endParaRPr lang="en-US"/>
        </a:p>
      </dgm:t>
    </dgm:pt>
    <dgm:pt modelId="{F31B44DB-10C8-2648-BD71-DAD9114029DC}" type="parTrans" cxnId="{F41AFD6C-4415-8741-A702-BA2D9345A3A1}">
      <dgm:prSet/>
      <dgm:spPr/>
      <dgm:t>
        <a:bodyPr/>
        <a:lstStyle/>
        <a:p>
          <a:endParaRPr lang="en-US"/>
        </a:p>
      </dgm:t>
    </dgm:pt>
    <dgm:pt modelId="{CC15E44E-4A21-674F-BEAC-7046D45DD7AB}" type="sibTrans" cxnId="{F41AFD6C-4415-8741-A702-BA2D9345A3A1}">
      <dgm:prSet/>
      <dgm:spPr/>
      <dgm:t>
        <a:bodyPr/>
        <a:lstStyle/>
        <a:p>
          <a:endParaRPr lang="en-US"/>
        </a:p>
      </dgm:t>
    </dgm:pt>
    <dgm:pt modelId="{4BC920C2-D7D4-C14B-AD10-E0BEA2D22871}">
      <dgm:prSet phldrT="[Text]" phldr="0"/>
      <dgm:spPr/>
      <dgm:t>
        <a:bodyPr/>
        <a:lstStyle/>
        <a:p>
          <a:r>
            <a:rPr lang="en-IN"/>
            <a:t>Risk</a:t>
          </a:r>
          <a:endParaRPr lang="en-US"/>
        </a:p>
      </dgm:t>
    </dgm:pt>
    <dgm:pt modelId="{B07BDAFA-2148-194C-9842-5942481D3A19}" type="parTrans" cxnId="{BE204BA0-4D04-4147-B310-4CD5A5192691}">
      <dgm:prSet/>
      <dgm:spPr/>
      <dgm:t>
        <a:bodyPr/>
        <a:lstStyle/>
        <a:p>
          <a:endParaRPr lang="en-US"/>
        </a:p>
      </dgm:t>
    </dgm:pt>
    <dgm:pt modelId="{1D3C2BC1-1CE2-C641-AD54-8BB51861FC12}" type="sibTrans" cxnId="{BE204BA0-4D04-4147-B310-4CD5A5192691}">
      <dgm:prSet/>
      <dgm:spPr/>
      <dgm:t>
        <a:bodyPr/>
        <a:lstStyle/>
        <a:p>
          <a:endParaRPr lang="en-US"/>
        </a:p>
      </dgm:t>
    </dgm:pt>
    <dgm:pt modelId="{DF06DE2F-A827-D54D-972C-4C68FBF38432}">
      <dgm:prSet phldrT="[Text]" phldr="0"/>
      <dgm:spPr/>
      <dgm:t>
        <a:bodyPr/>
        <a:lstStyle/>
        <a:p>
          <a:r>
            <a:rPr lang="en-IN"/>
            <a:t>Technology</a:t>
          </a:r>
          <a:endParaRPr lang="en-US"/>
        </a:p>
      </dgm:t>
    </dgm:pt>
    <dgm:pt modelId="{3C6DBF4D-6394-5C4F-9F2D-79AFE0902F86}" type="parTrans" cxnId="{4148DB07-E9A3-6D44-BB2A-D9BFB0716E69}">
      <dgm:prSet/>
      <dgm:spPr/>
      <dgm:t>
        <a:bodyPr/>
        <a:lstStyle/>
        <a:p>
          <a:endParaRPr lang="en-US"/>
        </a:p>
      </dgm:t>
    </dgm:pt>
    <dgm:pt modelId="{2F9AAE8D-DD86-8249-82E5-6D2780DE9652}" type="sibTrans" cxnId="{4148DB07-E9A3-6D44-BB2A-D9BFB0716E69}">
      <dgm:prSet/>
      <dgm:spPr/>
      <dgm:t>
        <a:bodyPr/>
        <a:lstStyle/>
        <a:p>
          <a:endParaRPr lang="en-US"/>
        </a:p>
      </dgm:t>
    </dgm:pt>
    <dgm:pt modelId="{D9D63B8A-7A2C-F841-82B7-4F7BED6DFE7E}">
      <dgm:prSet phldrT="[Text]" phldr="0"/>
      <dgm:spPr/>
      <dgm:t>
        <a:bodyPr/>
        <a:lstStyle/>
        <a:p>
          <a:r>
            <a:rPr lang="en-IN"/>
            <a:t>Marketing</a:t>
          </a:r>
          <a:endParaRPr lang="en-US"/>
        </a:p>
      </dgm:t>
    </dgm:pt>
    <dgm:pt modelId="{952D93C2-8772-2B42-9554-F98E71ADB6C4}" type="parTrans" cxnId="{18CC2C7B-CBBB-F348-B291-1CC6D9D13F0E}">
      <dgm:prSet/>
      <dgm:spPr/>
      <dgm:t>
        <a:bodyPr/>
        <a:lstStyle/>
        <a:p>
          <a:endParaRPr lang="en-US"/>
        </a:p>
      </dgm:t>
    </dgm:pt>
    <dgm:pt modelId="{B1F666AA-6851-024E-9A12-F627FBC66250}" type="sibTrans" cxnId="{18CC2C7B-CBBB-F348-B291-1CC6D9D13F0E}">
      <dgm:prSet/>
      <dgm:spPr/>
      <dgm:t>
        <a:bodyPr/>
        <a:lstStyle/>
        <a:p>
          <a:endParaRPr lang="en-US"/>
        </a:p>
      </dgm:t>
    </dgm:pt>
    <dgm:pt modelId="{CB2DFD08-761E-234F-9144-EC4ABDA407C7}" type="pres">
      <dgm:prSet presAssocID="{BAA93208-B6F3-E640-8FC2-A23E3B0A978B}" presName="Name0" presStyleCnt="0">
        <dgm:presLayoutVars>
          <dgm:chMax val="1"/>
          <dgm:dir/>
          <dgm:animLvl val="ctr"/>
          <dgm:resizeHandles val="exact"/>
        </dgm:presLayoutVars>
      </dgm:prSet>
      <dgm:spPr/>
    </dgm:pt>
    <dgm:pt modelId="{5D2BCCE2-B1CC-964F-B95F-797E9CFC530A}" type="pres">
      <dgm:prSet presAssocID="{177E866E-BCDE-9042-AE3A-F8A91E586BB2}" presName="centerShape" presStyleLbl="node0" presStyleIdx="0" presStyleCnt="1"/>
      <dgm:spPr/>
    </dgm:pt>
    <dgm:pt modelId="{440DB60A-1222-7745-96FD-D314E052D339}" type="pres">
      <dgm:prSet presAssocID="{F76730B3-08B6-EA4B-B160-D06A345853DD}" presName="node" presStyleLbl="node1" presStyleIdx="0" presStyleCnt="4">
        <dgm:presLayoutVars>
          <dgm:bulletEnabled val="1"/>
        </dgm:presLayoutVars>
      </dgm:prSet>
      <dgm:spPr/>
    </dgm:pt>
    <dgm:pt modelId="{EDB7EA6B-3E14-934F-9619-9FF2B3D93BB2}" type="pres">
      <dgm:prSet presAssocID="{F76730B3-08B6-EA4B-B160-D06A345853DD}" presName="dummy" presStyleCnt="0"/>
      <dgm:spPr/>
    </dgm:pt>
    <dgm:pt modelId="{7859B576-9891-F64D-8EF4-D5A0B5060419}" type="pres">
      <dgm:prSet presAssocID="{CC15E44E-4A21-674F-BEAC-7046D45DD7AB}" presName="sibTrans" presStyleLbl="sibTrans2D1" presStyleIdx="0" presStyleCnt="4"/>
      <dgm:spPr/>
    </dgm:pt>
    <dgm:pt modelId="{9C5BB579-8D4A-854A-BAC1-BB311A2B58E7}" type="pres">
      <dgm:prSet presAssocID="{4BC920C2-D7D4-C14B-AD10-E0BEA2D22871}" presName="node" presStyleLbl="node1" presStyleIdx="1" presStyleCnt="4">
        <dgm:presLayoutVars>
          <dgm:bulletEnabled val="1"/>
        </dgm:presLayoutVars>
      </dgm:prSet>
      <dgm:spPr/>
    </dgm:pt>
    <dgm:pt modelId="{921E07CF-A6DD-6748-930A-C8B0DEA2A2AF}" type="pres">
      <dgm:prSet presAssocID="{4BC920C2-D7D4-C14B-AD10-E0BEA2D22871}" presName="dummy" presStyleCnt="0"/>
      <dgm:spPr/>
    </dgm:pt>
    <dgm:pt modelId="{36D1CCE2-9088-A647-8EB4-3DB8575BA375}" type="pres">
      <dgm:prSet presAssocID="{1D3C2BC1-1CE2-C641-AD54-8BB51861FC12}" presName="sibTrans" presStyleLbl="sibTrans2D1" presStyleIdx="1" presStyleCnt="4"/>
      <dgm:spPr/>
    </dgm:pt>
    <dgm:pt modelId="{1AAC11CD-5314-2D41-B520-6928A21911AE}" type="pres">
      <dgm:prSet presAssocID="{DF06DE2F-A827-D54D-972C-4C68FBF38432}" presName="node" presStyleLbl="node1" presStyleIdx="2" presStyleCnt="4">
        <dgm:presLayoutVars>
          <dgm:bulletEnabled val="1"/>
        </dgm:presLayoutVars>
      </dgm:prSet>
      <dgm:spPr/>
    </dgm:pt>
    <dgm:pt modelId="{7B6973BF-8824-9144-96EF-DA972A2F875B}" type="pres">
      <dgm:prSet presAssocID="{DF06DE2F-A827-D54D-972C-4C68FBF38432}" presName="dummy" presStyleCnt="0"/>
      <dgm:spPr/>
    </dgm:pt>
    <dgm:pt modelId="{30D93DFD-222C-5747-8451-99880E69E34F}" type="pres">
      <dgm:prSet presAssocID="{2F9AAE8D-DD86-8249-82E5-6D2780DE9652}" presName="sibTrans" presStyleLbl="sibTrans2D1" presStyleIdx="2" presStyleCnt="4"/>
      <dgm:spPr/>
    </dgm:pt>
    <dgm:pt modelId="{B4FF470B-1A1B-C24A-9CCB-2B6B3AC84294}" type="pres">
      <dgm:prSet presAssocID="{D9D63B8A-7A2C-F841-82B7-4F7BED6DFE7E}" presName="node" presStyleLbl="node1" presStyleIdx="3" presStyleCnt="4">
        <dgm:presLayoutVars>
          <dgm:bulletEnabled val="1"/>
        </dgm:presLayoutVars>
      </dgm:prSet>
      <dgm:spPr/>
    </dgm:pt>
    <dgm:pt modelId="{A5FBDB36-5980-194C-A102-3BB158DC220A}" type="pres">
      <dgm:prSet presAssocID="{D9D63B8A-7A2C-F841-82B7-4F7BED6DFE7E}" presName="dummy" presStyleCnt="0"/>
      <dgm:spPr/>
    </dgm:pt>
    <dgm:pt modelId="{4B32B3D7-476B-2D44-8648-E924F19D5C21}" type="pres">
      <dgm:prSet presAssocID="{B1F666AA-6851-024E-9A12-F627FBC66250}" presName="sibTrans" presStyleLbl="sibTrans2D1" presStyleIdx="3" presStyleCnt="4"/>
      <dgm:spPr/>
    </dgm:pt>
  </dgm:ptLst>
  <dgm:cxnLst>
    <dgm:cxn modelId="{4148DB07-E9A3-6D44-BB2A-D9BFB0716E69}" srcId="{177E866E-BCDE-9042-AE3A-F8A91E586BB2}" destId="{DF06DE2F-A827-D54D-972C-4C68FBF38432}" srcOrd="2" destOrd="0" parTransId="{3C6DBF4D-6394-5C4F-9F2D-79AFE0902F86}" sibTransId="{2F9AAE8D-DD86-8249-82E5-6D2780DE9652}"/>
    <dgm:cxn modelId="{C7D40110-8A84-7044-8178-C501E27A6885}" type="presOf" srcId="{BAA93208-B6F3-E640-8FC2-A23E3B0A978B}" destId="{CB2DFD08-761E-234F-9144-EC4ABDA407C7}" srcOrd="0" destOrd="0" presId="urn:microsoft.com/office/officeart/2005/8/layout/radial6"/>
    <dgm:cxn modelId="{CC053B16-54E7-0149-B3BC-6E891227D44A}" type="presOf" srcId="{2F9AAE8D-DD86-8249-82E5-6D2780DE9652}" destId="{30D93DFD-222C-5747-8451-99880E69E34F}" srcOrd="0" destOrd="0" presId="urn:microsoft.com/office/officeart/2005/8/layout/radial6"/>
    <dgm:cxn modelId="{D3B2732A-82AB-5447-8B58-F82FB15DB49D}" type="presOf" srcId="{F76730B3-08B6-EA4B-B160-D06A345853DD}" destId="{440DB60A-1222-7745-96FD-D314E052D339}" srcOrd="0" destOrd="0" presId="urn:microsoft.com/office/officeart/2005/8/layout/radial6"/>
    <dgm:cxn modelId="{12C4276B-1347-8C4D-9184-A3ACFF741A9E}" type="presOf" srcId="{B1F666AA-6851-024E-9A12-F627FBC66250}" destId="{4B32B3D7-476B-2D44-8648-E924F19D5C21}" srcOrd="0" destOrd="0" presId="urn:microsoft.com/office/officeart/2005/8/layout/radial6"/>
    <dgm:cxn modelId="{F41AFD6C-4415-8741-A702-BA2D9345A3A1}" srcId="{177E866E-BCDE-9042-AE3A-F8A91E586BB2}" destId="{F76730B3-08B6-EA4B-B160-D06A345853DD}" srcOrd="0" destOrd="0" parTransId="{F31B44DB-10C8-2648-BD71-DAD9114029DC}" sibTransId="{CC15E44E-4A21-674F-BEAC-7046D45DD7AB}"/>
    <dgm:cxn modelId="{18CC2C7B-CBBB-F348-B291-1CC6D9D13F0E}" srcId="{177E866E-BCDE-9042-AE3A-F8A91E586BB2}" destId="{D9D63B8A-7A2C-F841-82B7-4F7BED6DFE7E}" srcOrd="3" destOrd="0" parTransId="{952D93C2-8772-2B42-9554-F98E71ADB6C4}" sibTransId="{B1F666AA-6851-024E-9A12-F627FBC66250}"/>
    <dgm:cxn modelId="{686ECE7C-3717-EC42-9567-B196BABCD10A}" type="presOf" srcId="{4BC920C2-D7D4-C14B-AD10-E0BEA2D22871}" destId="{9C5BB579-8D4A-854A-BAC1-BB311A2B58E7}" srcOrd="0" destOrd="0" presId="urn:microsoft.com/office/officeart/2005/8/layout/radial6"/>
    <dgm:cxn modelId="{BE204BA0-4D04-4147-B310-4CD5A5192691}" srcId="{177E866E-BCDE-9042-AE3A-F8A91E586BB2}" destId="{4BC920C2-D7D4-C14B-AD10-E0BEA2D22871}" srcOrd="1" destOrd="0" parTransId="{B07BDAFA-2148-194C-9842-5942481D3A19}" sibTransId="{1D3C2BC1-1CE2-C641-AD54-8BB51861FC12}"/>
    <dgm:cxn modelId="{4C0AD4A4-92DF-3E49-97DF-A79BD0530229}" srcId="{BAA93208-B6F3-E640-8FC2-A23E3B0A978B}" destId="{177E866E-BCDE-9042-AE3A-F8A91E586BB2}" srcOrd="0" destOrd="0" parTransId="{4F8D0537-C395-A042-A68A-9D243E5AA0FE}" sibTransId="{D5E647D5-FC52-2A40-9E6F-9E8A4C5EE6CC}"/>
    <dgm:cxn modelId="{82258CC7-443D-6944-9823-60889E1DADBE}" type="presOf" srcId="{CC15E44E-4A21-674F-BEAC-7046D45DD7AB}" destId="{7859B576-9891-F64D-8EF4-D5A0B5060419}" srcOrd="0" destOrd="0" presId="urn:microsoft.com/office/officeart/2005/8/layout/radial6"/>
    <dgm:cxn modelId="{C13BA4C7-F3C6-8D47-A94C-BC746194B83A}" type="presOf" srcId="{D9D63B8A-7A2C-F841-82B7-4F7BED6DFE7E}" destId="{B4FF470B-1A1B-C24A-9CCB-2B6B3AC84294}" srcOrd="0" destOrd="0" presId="urn:microsoft.com/office/officeart/2005/8/layout/radial6"/>
    <dgm:cxn modelId="{426D10D5-9592-F940-977B-696C7F5E1FF3}" type="presOf" srcId="{177E866E-BCDE-9042-AE3A-F8A91E586BB2}" destId="{5D2BCCE2-B1CC-964F-B95F-797E9CFC530A}" srcOrd="0" destOrd="0" presId="urn:microsoft.com/office/officeart/2005/8/layout/radial6"/>
    <dgm:cxn modelId="{4CE52AD7-B5A7-2941-AC70-9DA68E1FCBDA}" type="presOf" srcId="{1D3C2BC1-1CE2-C641-AD54-8BB51861FC12}" destId="{36D1CCE2-9088-A647-8EB4-3DB8575BA375}" srcOrd="0" destOrd="0" presId="urn:microsoft.com/office/officeart/2005/8/layout/radial6"/>
    <dgm:cxn modelId="{1BE50FE1-4EBE-394F-BF1F-24124ABED3AA}" type="presOf" srcId="{DF06DE2F-A827-D54D-972C-4C68FBF38432}" destId="{1AAC11CD-5314-2D41-B520-6928A21911AE}" srcOrd="0" destOrd="0" presId="urn:microsoft.com/office/officeart/2005/8/layout/radial6"/>
    <dgm:cxn modelId="{07BAEF2B-F034-1743-8072-120866810D14}" type="presParOf" srcId="{CB2DFD08-761E-234F-9144-EC4ABDA407C7}" destId="{5D2BCCE2-B1CC-964F-B95F-797E9CFC530A}" srcOrd="0" destOrd="0" presId="urn:microsoft.com/office/officeart/2005/8/layout/radial6"/>
    <dgm:cxn modelId="{878D347D-6A74-F145-ABBA-2BC22CA80035}" type="presParOf" srcId="{CB2DFD08-761E-234F-9144-EC4ABDA407C7}" destId="{440DB60A-1222-7745-96FD-D314E052D339}" srcOrd="1" destOrd="0" presId="urn:microsoft.com/office/officeart/2005/8/layout/radial6"/>
    <dgm:cxn modelId="{B75A9372-4786-B24F-8386-C050ABFE4D16}" type="presParOf" srcId="{CB2DFD08-761E-234F-9144-EC4ABDA407C7}" destId="{EDB7EA6B-3E14-934F-9619-9FF2B3D93BB2}" srcOrd="2" destOrd="0" presId="urn:microsoft.com/office/officeart/2005/8/layout/radial6"/>
    <dgm:cxn modelId="{8F62F1AE-ABAA-CF49-BB19-683486EA5BB2}" type="presParOf" srcId="{CB2DFD08-761E-234F-9144-EC4ABDA407C7}" destId="{7859B576-9891-F64D-8EF4-D5A0B5060419}" srcOrd="3" destOrd="0" presId="urn:microsoft.com/office/officeart/2005/8/layout/radial6"/>
    <dgm:cxn modelId="{17F04484-69B3-484C-A858-4C7D22A3FE1A}" type="presParOf" srcId="{CB2DFD08-761E-234F-9144-EC4ABDA407C7}" destId="{9C5BB579-8D4A-854A-BAC1-BB311A2B58E7}" srcOrd="4" destOrd="0" presId="urn:microsoft.com/office/officeart/2005/8/layout/radial6"/>
    <dgm:cxn modelId="{FD055777-54D7-5D4A-8708-F23C56E7FC00}" type="presParOf" srcId="{CB2DFD08-761E-234F-9144-EC4ABDA407C7}" destId="{921E07CF-A6DD-6748-930A-C8B0DEA2A2AF}" srcOrd="5" destOrd="0" presId="urn:microsoft.com/office/officeart/2005/8/layout/radial6"/>
    <dgm:cxn modelId="{F6C7C5A5-4C6E-B841-B1D6-E583DF597294}" type="presParOf" srcId="{CB2DFD08-761E-234F-9144-EC4ABDA407C7}" destId="{36D1CCE2-9088-A647-8EB4-3DB8575BA375}" srcOrd="6" destOrd="0" presId="urn:microsoft.com/office/officeart/2005/8/layout/radial6"/>
    <dgm:cxn modelId="{00BBCC1E-EDDE-1544-9E6C-9E8B0DB0CF2B}" type="presParOf" srcId="{CB2DFD08-761E-234F-9144-EC4ABDA407C7}" destId="{1AAC11CD-5314-2D41-B520-6928A21911AE}" srcOrd="7" destOrd="0" presId="urn:microsoft.com/office/officeart/2005/8/layout/radial6"/>
    <dgm:cxn modelId="{DA48C02C-F7A5-F242-A3EB-6A94598EC89A}" type="presParOf" srcId="{CB2DFD08-761E-234F-9144-EC4ABDA407C7}" destId="{7B6973BF-8824-9144-96EF-DA972A2F875B}" srcOrd="8" destOrd="0" presId="urn:microsoft.com/office/officeart/2005/8/layout/radial6"/>
    <dgm:cxn modelId="{6B373A62-455F-2843-8827-C58A4B62EA78}" type="presParOf" srcId="{CB2DFD08-761E-234F-9144-EC4ABDA407C7}" destId="{30D93DFD-222C-5747-8451-99880E69E34F}" srcOrd="9" destOrd="0" presId="urn:microsoft.com/office/officeart/2005/8/layout/radial6"/>
    <dgm:cxn modelId="{457051D0-CF57-8A45-A71B-15DA687B6076}" type="presParOf" srcId="{CB2DFD08-761E-234F-9144-EC4ABDA407C7}" destId="{B4FF470B-1A1B-C24A-9CCB-2B6B3AC84294}" srcOrd="10" destOrd="0" presId="urn:microsoft.com/office/officeart/2005/8/layout/radial6"/>
    <dgm:cxn modelId="{F96D7412-D55A-6143-B0FD-A79885D41824}" type="presParOf" srcId="{CB2DFD08-761E-234F-9144-EC4ABDA407C7}" destId="{A5FBDB36-5980-194C-A102-3BB158DC220A}" srcOrd="11" destOrd="0" presId="urn:microsoft.com/office/officeart/2005/8/layout/radial6"/>
    <dgm:cxn modelId="{2BD17826-C9DE-0748-94F0-2921666F9421}" type="presParOf" srcId="{CB2DFD08-761E-234F-9144-EC4ABDA407C7}" destId="{4B32B3D7-476B-2D44-8648-E924F19D5C21}"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BAB800A-6AAE-1340-88DD-84402525989B}"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FC5F52CD-B5DB-614D-956A-F6BC657D1C40}">
      <dgm:prSet phldrT="[Text]" phldr="0" custT="1"/>
      <dgm:spPr/>
      <dgm:t>
        <a:bodyPr/>
        <a:lstStyle/>
        <a:p>
          <a:r>
            <a:rPr lang="en-IN" sz="1400"/>
            <a:t>Regular supply</a:t>
          </a:r>
          <a:endParaRPr lang="en-US" sz="1400"/>
        </a:p>
      </dgm:t>
    </dgm:pt>
    <dgm:pt modelId="{E906C796-BA1E-AD47-96C4-D535BECF323A}" type="parTrans" cxnId="{FFDEE18C-40F6-D54A-9AFF-170396150FE2}">
      <dgm:prSet/>
      <dgm:spPr/>
      <dgm:t>
        <a:bodyPr/>
        <a:lstStyle/>
        <a:p>
          <a:endParaRPr lang="en-US"/>
        </a:p>
      </dgm:t>
    </dgm:pt>
    <dgm:pt modelId="{A0B9BE37-8655-5948-81B0-9F1433C63173}" type="sibTrans" cxnId="{FFDEE18C-40F6-D54A-9AFF-170396150FE2}">
      <dgm:prSet/>
      <dgm:spPr/>
      <dgm:t>
        <a:bodyPr/>
        <a:lstStyle/>
        <a:p>
          <a:endParaRPr lang="en-US"/>
        </a:p>
      </dgm:t>
    </dgm:pt>
    <dgm:pt modelId="{51E3180B-4B04-5346-ACCF-86515FBB6B20}">
      <dgm:prSet phldrT="[Text]" phldr="0" custT="1"/>
      <dgm:spPr/>
      <dgm:t>
        <a:bodyPr/>
        <a:lstStyle/>
        <a:p>
          <a:r>
            <a:rPr lang="en-IN" sz="1400"/>
            <a:t>High return on investment</a:t>
          </a:r>
          <a:endParaRPr lang="en-US" sz="1400"/>
        </a:p>
      </dgm:t>
    </dgm:pt>
    <dgm:pt modelId="{6C3F3639-9A15-CC43-8134-A2F4E14473B9}" type="parTrans" cxnId="{C9751979-6BC7-DC47-8A1F-07C15B9F9303}">
      <dgm:prSet/>
      <dgm:spPr/>
      <dgm:t>
        <a:bodyPr/>
        <a:lstStyle/>
        <a:p>
          <a:endParaRPr lang="en-US"/>
        </a:p>
      </dgm:t>
    </dgm:pt>
    <dgm:pt modelId="{F1429C71-0733-3A4D-8532-3E334A94268C}" type="sibTrans" cxnId="{C9751979-6BC7-DC47-8A1F-07C15B9F9303}">
      <dgm:prSet/>
      <dgm:spPr/>
      <dgm:t>
        <a:bodyPr/>
        <a:lstStyle/>
        <a:p>
          <a:endParaRPr lang="en-US"/>
        </a:p>
      </dgm:t>
    </dgm:pt>
    <dgm:pt modelId="{65A9E297-4467-AB40-B7B8-51A7B43A0478}">
      <dgm:prSet phldrT="[Text]" phldr="0" custT="1"/>
      <dgm:spPr/>
      <dgm:t>
        <a:bodyPr/>
        <a:lstStyle/>
        <a:p>
          <a:r>
            <a:rPr lang="en-IN" sz="1400"/>
            <a:t>Competitiveness</a:t>
          </a:r>
          <a:endParaRPr lang="en-US" sz="1400"/>
        </a:p>
      </dgm:t>
    </dgm:pt>
    <dgm:pt modelId="{B9796354-B4AB-C742-8521-4076C7108376}" type="parTrans" cxnId="{46E160B3-E0A3-3448-A175-297537F6C8C5}">
      <dgm:prSet/>
      <dgm:spPr/>
      <dgm:t>
        <a:bodyPr/>
        <a:lstStyle/>
        <a:p>
          <a:endParaRPr lang="en-US"/>
        </a:p>
      </dgm:t>
    </dgm:pt>
    <dgm:pt modelId="{93E6FCC7-C97F-184D-BB01-245BB93DA97D}" type="sibTrans" cxnId="{46E160B3-E0A3-3448-A175-297537F6C8C5}">
      <dgm:prSet/>
      <dgm:spPr/>
      <dgm:t>
        <a:bodyPr/>
        <a:lstStyle/>
        <a:p>
          <a:endParaRPr lang="en-US"/>
        </a:p>
      </dgm:t>
    </dgm:pt>
    <dgm:pt modelId="{B8692B33-2B39-9C4F-BCA5-6A74BA05F9A4}">
      <dgm:prSet phldrT="[Text]" phldr="0" custT="1"/>
      <dgm:spPr/>
      <dgm:t>
        <a:bodyPr/>
        <a:lstStyle/>
        <a:p>
          <a:r>
            <a:rPr lang="en-IN" sz="1400"/>
            <a:t>Quality control</a:t>
          </a:r>
          <a:endParaRPr lang="en-US" sz="1400"/>
        </a:p>
      </dgm:t>
    </dgm:pt>
    <dgm:pt modelId="{9CC6E158-3B40-D44C-9330-3FAB3414A9C7}" type="parTrans" cxnId="{7A73A24E-0821-274B-A71E-7728EF5B67C7}">
      <dgm:prSet/>
      <dgm:spPr/>
      <dgm:t>
        <a:bodyPr/>
        <a:lstStyle/>
        <a:p>
          <a:endParaRPr lang="en-US"/>
        </a:p>
      </dgm:t>
    </dgm:pt>
    <dgm:pt modelId="{B41D197E-8405-7A45-A7BF-43BABC42E948}" type="sibTrans" cxnId="{7A73A24E-0821-274B-A71E-7728EF5B67C7}">
      <dgm:prSet/>
      <dgm:spPr/>
      <dgm:t>
        <a:bodyPr/>
        <a:lstStyle/>
        <a:p>
          <a:endParaRPr lang="en-US"/>
        </a:p>
      </dgm:t>
    </dgm:pt>
    <dgm:pt modelId="{EA49B5C2-D4B4-8B4D-9645-0B6D3953C2CC}">
      <dgm:prSet phldrT="[Text]" phldr="0" custT="1"/>
      <dgm:spPr/>
      <dgm:t>
        <a:bodyPr/>
        <a:lstStyle/>
        <a:p>
          <a:r>
            <a:rPr lang="en-IN" sz="1400"/>
            <a:t>Bargaining power</a:t>
          </a:r>
          <a:endParaRPr lang="en-US" sz="1400"/>
        </a:p>
      </dgm:t>
    </dgm:pt>
    <dgm:pt modelId="{D466C669-4B66-684E-9425-0CE53F2A3820}" type="parTrans" cxnId="{DFE1A6BD-3741-CB4D-A42D-91F306BCD4E7}">
      <dgm:prSet/>
      <dgm:spPr/>
      <dgm:t>
        <a:bodyPr/>
        <a:lstStyle/>
        <a:p>
          <a:endParaRPr lang="en-US"/>
        </a:p>
      </dgm:t>
    </dgm:pt>
    <dgm:pt modelId="{F8A0EEEE-3FA3-1846-81DB-B12978378720}" type="sibTrans" cxnId="{DFE1A6BD-3741-CB4D-A42D-91F306BCD4E7}">
      <dgm:prSet/>
      <dgm:spPr/>
      <dgm:t>
        <a:bodyPr/>
        <a:lstStyle/>
        <a:p>
          <a:endParaRPr lang="en-US"/>
        </a:p>
      </dgm:t>
    </dgm:pt>
    <dgm:pt modelId="{33701C2E-9511-1349-BCCF-D4BA9E96E6AC}">
      <dgm:prSet custT="1"/>
      <dgm:spPr/>
      <dgm:t>
        <a:bodyPr/>
        <a:lstStyle/>
        <a:p>
          <a:r>
            <a:rPr lang="en-IN" sz="1400"/>
            <a:t>Tax saving</a:t>
          </a:r>
          <a:endParaRPr lang="en-US" sz="1400"/>
        </a:p>
      </dgm:t>
    </dgm:pt>
    <dgm:pt modelId="{9E8C053C-7770-B248-BCC4-2F198CA9CEE3}" type="parTrans" cxnId="{8C553DCD-C358-7C4B-87A9-2E50F6C6682B}">
      <dgm:prSet/>
      <dgm:spPr/>
      <dgm:t>
        <a:bodyPr/>
        <a:lstStyle/>
        <a:p>
          <a:endParaRPr lang="en-US"/>
        </a:p>
      </dgm:t>
    </dgm:pt>
    <dgm:pt modelId="{BBCB58C8-D7AF-DB4C-9FB6-7B736BE65F93}" type="sibTrans" cxnId="{8C553DCD-C358-7C4B-87A9-2E50F6C6682B}">
      <dgm:prSet/>
      <dgm:spPr/>
      <dgm:t>
        <a:bodyPr/>
        <a:lstStyle/>
        <a:p>
          <a:endParaRPr lang="en-US"/>
        </a:p>
      </dgm:t>
    </dgm:pt>
    <dgm:pt modelId="{C09B2D78-FA3C-804F-831B-C99E07692046}" type="pres">
      <dgm:prSet presAssocID="{CBAB800A-6AAE-1340-88DD-84402525989B}" presName="cycle" presStyleCnt="0">
        <dgm:presLayoutVars>
          <dgm:dir/>
          <dgm:resizeHandles val="exact"/>
        </dgm:presLayoutVars>
      </dgm:prSet>
      <dgm:spPr/>
    </dgm:pt>
    <dgm:pt modelId="{734D43E8-178F-284E-AC58-7B432962A361}" type="pres">
      <dgm:prSet presAssocID="{FC5F52CD-B5DB-614D-956A-F6BC657D1C40}" presName="node" presStyleLbl="node1" presStyleIdx="0" presStyleCnt="6">
        <dgm:presLayoutVars>
          <dgm:bulletEnabled val="1"/>
        </dgm:presLayoutVars>
      </dgm:prSet>
      <dgm:spPr/>
    </dgm:pt>
    <dgm:pt modelId="{CBC9D08F-F0DB-6240-915D-9A766532E687}" type="pres">
      <dgm:prSet presAssocID="{FC5F52CD-B5DB-614D-956A-F6BC657D1C40}" presName="spNode" presStyleCnt="0"/>
      <dgm:spPr/>
    </dgm:pt>
    <dgm:pt modelId="{C9E36B80-3E5B-6945-871A-16E4B51E2E0C}" type="pres">
      <dgm:prSet presAssocID="{A0B9BE37-8655-5948-81B0-9F1433C63173}" presName="sibTrans" presStyleLbl="sibTrans1D1" presStyleIdx="0" presStyleCnt="6"/>
      <dgm:spPr/>
    </dgm:pt>
    <dgm:pt modelId="{1F089567-69AE-4C47-A7D3-00AA7702C9AC}" type="pres">
      <dgm:prSet presAssocID="{51E3180B-4B04-5346-ACCF-86515FBB6B20}" presName="node" presStyleLbl="node1" presStyleIdx="1" presStyleCnt="6">
        <dgm:presLayoutVars>
          <dgm:bulletEnabled val="1"/>
        </dgm:presLayoutVars>
      </dgm:prSet>
      <dgm:spPr/>
    </dgm:pt>
    <dgm:pt modelId="{9109682D-A6E6-264F-B8F4-367B9591ED80}" type="pres">
      <dgm:prSet presAssocID="{51E3180B-4B04-5346-ACCF-86515FBB6B20}" presName="spNode" presStyleCnt="0"/>
      <dgm:spPr/>
    </dgm:pt>
    <dgm:pt modelId="{03E91213-E1A1-D648-9F3F-519AEDD7DFC3}" type="pres">
      <dgm:prSet presAssocID="{F1429C71-0733-3A4D-8532-3E334A94268C}" presName="sibTrans" presStyleLbl="sibTrans1D1" presStyleIdx="1" presStyleCnt="6"/>
      <dgm:spPr/>
    </dgm:pt>
    <dgm:pt modelId="{176E86EA-C426-7946-A9A3-CCC19420A8E7}" type="pres">
      <dgm:prSet presAssocID="{65A9E297-4467-AB40-B7B8-51A7B43A0478}" presName="node" presStyleLbl="node1" presStyleIdx="2" presStyleCnt="6">
        <dgm:presLayoutVars>
          <dgm:bulletEnabled val="1"/>
        </dgm:presLayoutVars>
      </dgm:prSet>
      <dgm:spPr/>
    </dgm:pt>
    <dgm:pt modelId="{B9B23A8B-7E26-8B44-9D44-F8962B9D2295}" type="pres">
      <dgm:prSet presAssocID="{65A9E297-4467-AB40-B7B8-51A7B43A0478}" presName="spNode" presStyleCnt="0"/>
      <dgm:spPr/>
    </dgm:pt>
    <dgm:pt modelId="{309CFA1A-CF7D-2645-A6DD-DD7FC37BAACA}" type="pres">
      <dgm:prSet presAssocID="{93E6FCC7-C97F-184D-BB01-245BB93DA97D}" presName="sibTrans" presStyleLbl="sibTrans1D1" presStyleIdx="2" presStyleCnt="6"/>
      <dgm:spPr/>
    </dgm:pt>
    <dgm:pt modelId="{5526F810-97CE-8041-8D07-049D8278498C}" type="pres">
      <dgm:prSet presAssocID="{B8692B33-2B39-9C4F-BCA5-6A74BA05F9A4}" presName="node" presStyleLbl="node1" presStyleIdx="3" presStyleCnt="6">
        <dgm:presLayoutVars>
          <dgm:bulletEnabled val="1"/>
        </dgm:presLayoutVars>
      </dgm:prSet>
      <dgm:spPr/>
    </dgm:pt>
    <dgm:pt modelId="{9401E474-A16A-AD48-9997-4EC37E34D30B}" type="pres">
      <dgm:prSet presAssocID="{B8692B33-2B39-9C4F-BCA5-6A74BA05F9A4}" presName="spNode" presStyleCnt="0"/>
      <dgm:spPr/>
    </dgm:pt>
    <dgm:pt modelId="{42C89555-DAAF-FA47-A553-7D0992005E07}" type="pres">
      <dgm:prSet presAssocID="{B41D197E-8405-7A45-A7BF-43BABC42E948}" presName="sibTrans" presStyleLbl="sibTrans1D1" presStyleIdx="3" presStyleCnt="6"/>
      <dgm:spPr/>
    </dgm:pt>
    <dgm:pt modelId="{61658428-B4E0-B64A-9115-3C431F002129}" type="pres">
      <dgm:prSet presAssocID="{EA49B5C2-D4B4-8B4D-9645-0B6D3953C2CC}" presName="node" presStyleLbl="node1" presStyleIdx="4" presStyleCnt="6">
        <dgm:presLayoutVars>
          <dgm:bulletEnabled val="1"/>
        </dgm:presLayoutVars>
      </dgm:prSet>
      <dgm:spPr/>
    </dgm:pt>
    <dgm:pt modelId="{316E0526-C8A3-124A-8E8C-A5A1047F1D9F}" type="pres">
      <dgm:prSet presAssocID="{EA49B5C2-D4B4-8B4D-9645-0B6D3953C2CC}" presName="spNode" presStyleCnt="0"/>
      <dgm:spPr/>
    </dgm:pt>
    <dgm:pt modelId="{31CD1483-49A6-1748-841E-B2A8B3B496EA}" type="pres">
      <dgm:prSet presAssocID="{F8A0EEEE-3FA3-1846-81DB-B12978378720}" presName="sibTrans" presStyleLbl="sibTrans1D1" presStyleIdx="4" presStyleCnt="6"/>
      <dgm:spPr/>
    </dgm:pt>
    <dgm:pt modelId="{85F86C62-7913-2247-8006-13E1FF08D851}" type="pres">
      <dgm:prSet presAssocID="{33701C2E-9511-1349-BCCF-D4BA9E96E6AC}" presName="node" presStyleLbl="node1" presStyleIdx="5" presStyleCnt="6">
        <dgm:presLayoutVars>
          <dgm:bulletEnabled val="1"/>
        </dgm:presLayoutVars>
      </dgm:prSet>
      <dgm:spPr/>
    </dgm:pt>
    <dgm:pt modelId="{3B916E84-446B-A141-BC94-4542E861D185}" type="pres">
      <dgm:prSet presAssocID="{33701C2E-9511-1349-BCCF-D4BA9E96E6AC}" presName="spNode" presStyleCnt="0"/>
      <dgm:spPr/>
    </dgm:pt>
    <dgm:pt modelId="{A5341789-9648-B243-8451-F5DD2C0A3456}" type="pres">
      <dgm:prSet presAssocID="{BBCB58C8-D7AF-DB4C-9FB6-7B736BE65F93}" presName="sibTrans" presStyleLbl="sibTrans1D1" presStyleIdx="5" presStyleCnt="6"/>
      <dgm:spPr/>
    </dgm:pt>
  </dgm:ptLst>
  <dgm:cxnLst>
    <dgm:cxn modelId="{34EAC902-20CC-1942-AFC6-013737DFC55D}" type="presOf" srcId="{A0B9BE37-8655-5948-81B0-9F1433C63173}" destId="{C9E36B80-3E5B-6945-871A-16E4B51E2E0C}" srcOrd="0" destOrd="0" presId="urn:microsoft.com/office/officeart/2005/8/layout/cycle6"/>
    <dgm:cxn modelId="{9861F202-1BF1-0A49-BC3D-37CD28DA8157}" type="presOf" srcId="{65A9E297-4467-AB40-B7B8-51A7B43A0478}" destId="{176E86EA-C426-7946-A9A3-CCC19420A8E7}" srcOrd="0" destOrd="0" presId="urn:microsoft.com/office/officeart/2005/8/layout/cycle6"/>
    <dgm:cxn modelId="{DED3520E-793E-B24F-9D58-97A4CCA789AC}" type="presOf" srcId="{33701C2E-9511-1349-BCCF-D4BA9E96E6AC}" destId="{85F86C62-7913-2247-8006-13E1FF08D851}" srcOrd="0" destOrd="0" presId="urn:microsoft.com/office/officeart/2005/8/layout/cycle6"/>
    <dgm:cxn modelId="{73AC3933-A570-0E43-9E1E-D491FF7618E7}" type="presOf" srcId="{51E3180B-4B04-5346-ACCF-86515FBB6B20}" destId="{1F089567-69AE-4C47-A7D3-00AA7702C9AC}" srcOrd="0" destOrd="0" presId="urn:microsoft.com/office/officeart/2005/8/layout/cycle6"/>
    <dgm:cxn modelId="{0B0BFD40-F79C-614E-BEB7-126B610C0095}" type="presOf" srcId="{BBCB58C8-D7AF-DB4C-9FB6-7B736BE65F93}" destId="{A5341789-9648-B243-8451-F5DD2C0A3456}" srcOrd="0" destOrd="0" presId="urn:microsoft.com/office/officeart/2005/8/layout/cycle6"/>
    <dgm:cxn modelId="{B0BA8545-A851-9C46-8631-CF2736E423CC}" type="presOf" srcId="{F1429C71-0733-3A4D-8532-3E334A94268C}" destId="{03E91213-E1A1-D648-9F3F-519AEDD7DFC3}" srcOrd="0" destOrd="0" presId="urn:microsoft.com/office/officeart/2005/8/layout/cycle6"/>
    <dgm:cxn modelId="{7A73A24E-0821-274B-A71E-7728EF5B67C7}" srcId="{CBAB800A-6AAE-1340-88DD-84402525989B}" destId="{B8692B33-2B39-9C4F-BCA5-6A74BA05F9A4}" srcOrd="3" destOrd="0" parTransId="{9CC6E158-3B40-D44C-9330-3FAB3414A9C7}" sibTransId="{B41D197E-8405-7A45-A7BF-43BABC42E948}"/>
    <dgm:cxn modelId="{11476F54-B845-4E43-AFBE-BA4B7BBD7AD9}" type="presOf" srcId="{93E6FCC7-C97F-184D-BB01-245BB93DA97D}" destId="{309CFA1A-CF7D-2645-A6DD-DD7FC37BAACA}" srcOrd="0" destOrd="0" presId="urn:microsoft.com/office/officeart/2005/8/layout/cycle6"/>
    <dgm:cxn modelId="{C417D474-D118-334C-9389-B8F023B11903}" type="presOf" srcId="{B41D197E-8405-7A45-A7BF-43BABC42E948}" destId="{42C89555-DAAF-FA47-A553-7D0992005E07}" srcOrd="0" destOrd="0" presId="urn:microsoft.com/office/officeart/2005/8/layout/cycle6"/>
    <dgm:cxn modelId="{6E2DF776-5722-7C4D-846E-5C9DAF87CF72}" type="presOf" srcId="{B8692B33-2B39-9C4F-BCA5-6A74BA05F9A4}" destId="{5526F810-97CE-8041-8D07-049D8278498C}" srcOrd="0" destOrd="0" presId="urn:microsoft.com/office/officeart/2005/8/layout/cycle6"/>
    <dgm:cxn modelId="{C9751979-6BC7-DC47-8A1F-07C15B9F9303}" srcId="{CBAB800A-6AAE-1340-88DD-84402525989B}" destId="{51E3180B-4B04-5346-ACCF-86515FBB6B20}" srcOrd="1" destOrd="0" parTransId="{6C3F3639-9A15-CC43-8134-A2F4E14473B9}" sibTransId="{F1429C71-0733-3A4D-8532-3E334A94268C}"/>
    <dgm:cxn modelId="{FFDEE18C-40F6-D54A-9AFF-170396150FE2}" srcId="{CBAB800A-6AAE-1340-88DD-84402525989B}" destId="{FC5F52CD-B5DB-614D-956A-F6BC657D1C40}" srcOrd="0" destOrd="0" parTransId="{E906C796-BA1E-AD47-96C4-D535BECF323A}" sibTransId="{A0B9BE37-8655-5948-81B0-9F1433C63173}"/>
    <dgm:cxn modelId="{46E160B3-E0A3-3448-A175-297537F6C8C5}" srcId="{CBAB800A-6AAE-1340-88DD-84402525989B}" destId="{65A9E297-4467-AB40-B7B8-51A7B43A0478}" srcOrd="2" destOrd="0" parTransId="{B9796354-B4AB-C742-8521-4076C7108376}" sibTransId="{93E6FCC7-C97F-184D-BB01-245BB93DA97D}"/>
    <dgm:cxn modelId="{DFE1A6BD-3741-CB4D-A42D-91F306BCD4E7}" srcId="{CBAB800A-6AAE-1340-88DD-84402525989B}" destId="{EA49B5C2-D4B4-8B4D-9645-0B6D3953C2CC}" srcOrd="4" destOrd="0" parTransId="{D466C669-4B66-684E-9425-0CE53F2A3820}" sibTransId="{F8A0EEEE-3FA3-1846-81DB-B12978378720}"/>
    <dgm:cxn modelId="{81CCDEC5-AE0F-7649-86DC-314EAD78E45B}" type="presOf" srcId="{F8A0EEEE-3FA3-1846-81DB-B12978378720}" destId="{31CD1483-49A6-1748-841E-B2A8B3B496EA}" srcOrd="0" destOrd="0" presId="urn:microsoft.com/office/officeart/2005/8/layout/cycle6"/>
    <dgm:cxn modelId="{F47309CD-9EF6-2E40-9A13-B2D49E84DED3}" type="presOf" srcId="{CBAB800A-6AAE-1340-88DD-84402525989B}" destId="{C09B2D78-FA3C-804F-831B-C99E07692046}" srcOrd="0" destOrd="0" presId="urn:microsoft.com/office/officeart/2005/8/layout/cycle6"/>
    <dgm:cxn modelId="{8C553DCD-C358-7C4B-87A9-2E50F6C6682B}" srcId="{CBAB800A-6AAE-1340-88DD-84402525989B}" destId="{33701C2E-9511-1349-BCCF-D4BA9E96E6AC}" srcOrd="5" destOrd="0" parTransId="{9E8C053C-7770-B248-BCC4-2F198CA9CEE3}" sibTransId="{BBCB58C8-D7AF-DB4C-9FB6-7B736BE65F93}"/>
    <dgm:cxn modelId="{991CE0EF-9864-1945-9484-D468443F93EA}" type="presOf" srcId="{EA49B5C2-D4B4-8B4D-9645-0B6D3953C2CC}" destId="{61658428-B4E0-B64A-9115-3C431F002129}" srcOrd="0" destOrd="0" presId="urn:microsoft.com/office/officeart/2005/8/layout/cycle6"/>
    <dgm:cxn modelId="{5F3C6FF8-AEE3-E247-BC9D-940968B52FF8}" type="presOf" srcId="{FC5F52CD-B5DB-614D-956A-F6BC657D1C40}" destId="{734D43E8-178F-284E-AC58-7B432962A361}" srcOrd="0" destOrd="0" presId="urn:microsoft.com/office/officeart/2005/8/layout/cycle6"/>
    <dgm:cxn modelId="{809C81A4-BEE5-BA42-9305-3D6E31D837C8}" type="presParOf" srcId="{C09B2D78-FA3C-804F-831B-C99E07692046}" destId="{734D43E8-178F-284E-AC58-7B432962A361}" srcOrd="0" destOrd="0" presId="urn:microsoft.com/office/officeart/2005/8/layout/cycle6"/>
    <dgm:cxn modelId="{EDCBE1CE-5384-4A41-A490-15349DFD445A}" type="presParOf" srcId="{C09B2D78-FA3C-804F-831B-C99E07692046}" destId="{CBC9D08F-F0DB-6240-915D-9A766532E687}" srcOrd="1" destOrd="0" presId="urn:microsoft.com/office/officeart/2005/8/layout/cycle6"/>
    <dgm:cxn modelId="{BC1FB86C-D589-6140-8060-30F58D89B7C7}" type="presParOf" srcId="{C09B2D78-FA3C-804F-831B-C99E07692046}" destId="{C9E36B80-3E5B-6945-871A-16E4B51E2E0C}" srcOrd="2" destOrd="0" presId="urn:microsoft.com/office/officeart/2005/8/layout/cycle6"/>
    <dgm:cxn modelId="{9C5DB58F-5287-2644-8BBB-C44E8B7EAC51}" type="presParOf" srcId="{C09B2D78-FA3C-804F-831B-C99E07692046}" destId="{1F089567-69AE-4C47-A7D3-00AA7702C9AC}" srcOrd="3" destOrd="0" presId="urn:microsoft.com/office/officeart/2005/8/layout/cycle6"/>
    <dgm:cxn modelId="{0368A6CD-1A1A-4E4C-B398-D19C5EC7B326}" type="presParOf" srcId="{C09B2D78-FA3C-804F-831B-C99E07692046}" destId="{9109682D-A6E6-264F-B8F4-367B9591ED80}" srcOrd="4" destOrd="0" presId="urn:microsoft.com/office/officeart/2005/8/layout/cycle6"/>
    <dgm:cxn modelId="{E3C014BE-2091-5D49-8090-6FB3A1390DE6}" type="presParOf" srcId="{C09B2D78-FA3C-804F-831B-C99E07692046}" destId="{03E91213-E1A1-D648-9F3F-519AEDD7DFC3}" srcOrd="5" destOrd="0" presId="urn:microsoft.com/office/officeart/2005/8/layout/cycle6"/>
    <dgm:cxn modelId="{F28B9F43-618F-AF4E-BBD0-4A430953AFFC}" type="presParOf" srcId="{C09B2D78-FA3C-804F-831B-C99E07692046}" destId="{176E86EA-C426-7946-A9A3-CCC19420A8E7}" srcOrd="6" destOrd="0" presId="urn:microsoft.com/office/officeart/2005/8/layout/cycle6"/>
    <dgm:cxn modelId="{C8DDDE3E-A959-5047-A155-ACCA001887A8}" type="presParOf" srcId="{C09B2D78-FA3C-804F-831B-C99E07692046}" destId="{B9B23A8B-7E26-8B44-9D44-F8962B9D2295}" srcOrd="7" destOrd="0" presId="urn:microsoft.com/office/officeart/2005/8/layout/cycle6"/>
    <dgm:cxn modelId="{30C45FEE-EB92-5940-AD6A-9060064A02FB}" type="presParOf" srcId="{C09B2D78-FA3C-804F-831B-C99E07692046}" destId="{309CFA1A-CF7D-2645-A6DD-DD7FC37BAACA}" srcOrd="8" destOrd="0" presId="urn:microsoft.com/office/officeart/2005/8/layout/cycle6"/>
    <dgm:cxn modelId="{CAABBB55-52F2-2F40-BB53-0E0104FD8804}" type="presParOf" srcId="{C09B2D78-FA3C-804F-831B-C99E07692046}" destId="{5526F810-97CE-8041-8D07-049D8278498C}" srcOrd="9" destOrd="0" presId="urn:microsoft.com/office/officeart/2005/8/layout/cycle6"/>
    <dgm:cxn modelId="{571C09C5-FC0C-6349-AFE4-CF5DC54A2A61}" type="presParOf" srcId="{C09B2D78-FA3C-804F-831B-C99E07692046}" destId="{9401E474-A16A-AD48-9997-4EC37E34D30B}" srcOrd="10" destOrd="0" presId="urn:microsoft.com/office/officeart/2005/8/layout/cycle6"/>
    <dgm:cxn modelId="{31FC244E-CFC2-5643-925C-08B6A2BAA063}" type="presParOf" srcId="{C09B2D78-FA3C-804F-831B-C99E07692046}" destId="{42C89555-DAAF-FA47-A553-7D0992005E07}" srcOrd="11" destOrd="0" presId="urn:microsoft.com/office/officeart/2005/8/layout/cycle6"/>
    <dgm:cxn modelId="{73AC1B21-DCFF-2F49-BE9F-B2EE7327E845}" type="presParOf" srcId="{C09B2D78-FA3C-804F-831B-C99E07692046}" destId="{61658428-B4E0-B64A-9115-3C431F002129}" srcOrd="12" destOrd="0" presId="urn:microsoft.com/office/officeart/2005/8/layout/cycle6"/>
    <dgm:cxn modelId="{F1183622-A8A6-6D4C-B67D-452CA6E4B3F7}" type="presParOf" srcId="{C09B2D78-FA3C-804F-831B-C99E07692046}" destId="{316E0526-C8A3-124A-8E8C-A5A1047F1D9F}" srcOrd="13" destOrd="0" presId="urn:microsoft.com/office/officeart/2005/8/layout/cycle6"/>
    <dgm:cxn modelId="{CB3E4BF8-8E84-FC4F-8C96-1A877354A7FE}" type="presParOf" srcId="{C09B2D78-FA3C-804F-831B-C99E07692046}" destId="{31CD1483-49A6-1748-841E-B2A8B3B496EA}" srcOrd="14" destOrd="0" presId="urn:microsoft.com/office/officeart/2005/8/layout/cycle6"/>
    <dgm:cxn modelId="{351F4BCA-2B0A-DC41-B299-E280BE9A9C9A}" type="presParOf" srcId="{C09B2D78-FA3C-804F-831B-C99E07692046}" destId="{85F86C62-7913-2247-8006-13E1FF08D851}" srcOrd="15" destOrd="0" presId="urn:microsoft.com/office/officeart/2005/8/layout/cycle6"/>
    <dgm:cxn modelId="{C8E7984F-28BF-814A-AF3B-669A2B65E585}" type="presParOf" srcId="{C09B2D78-FA3C-804F-831B-C99E07692046}" destId="{3B916E84-446B-A141-BC94-4542E861D185}" srcOrd="16" destOrd="0" presId="urn:microsoft.com/office/officeart/2005/8/layout/cycle6"/>
    <dgm:cxn modelId="{DECD38A2-2CD9-8F4C-B7A6-0A27F2F4F4B8}" type="presParOf" srcId="{C09B2D78-FA3C-804F-831B-C99E07692046}" destId="{A5341789-9648-B243-8451-F5DD2C0A3456}"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A829B65-F1C5-B041-86B7-B287CEC92602}" type="doc">
      <dgm:prSet loTypeId="urn:microsoft.com/office/officeart/2005/8/layout/chart3" loCatId="cycle" qsTypeId="urn:microsoft.com/office/officeart/2005/8/quickstyle/simple1" qsCatId="simple" csTypeId="urn:microsoft.com/office/officeart/2005/8/colors/accent1_2" csCatId="accent1" phldr="1"/>
      <dgm:spPr/>
      <dgm:t>
        <a:bodyPr/>
        <a:lstStyle/>
        <a:p>
          <a:endParaRPr lang="en-US"/>
        </a:p>
      </dgm:t>
    </dgm:pt>
    <dgm:pt modelId="{689223A9-BA15-D74C-AAF8-A11F6FFE89CA}">
      <dgm:prSet phldrT="[Text]" phldr="0"/>
      <dgm:spPr/>
      <dgm:t>
        <a:bodyPr/>
        <a:lstStyle/>
        <a:p>
          <a:r>
            <a:rPr lang="en-IN"/>
            <a:t>Staff reductions</a:t>
          </a:r>
          <a:endParaRPr lang="en-US"/>
        </a:p>
      </dgm:t>
    </dgm:pt>
    <dgm:pt modelId="{9C6B8C5B-FCF4-E04B-A665-838EFE1E76D6}" type="parTrans" cxnId="{578F4E98-7EE2-AE41-8FD1-3521D66E75DB}">
      <dgm:prSet/>
      <dgm:spPr/>
      <dgm:t>
        <a:bodyPr/>
        <a:lstStyle/>
        <a:p>
          <a:endParaRPr lang="en-US"/>
        </a:p>
      </dgm:t>
    </dgm:pt>
    <dgm:pt modelId="{EF78A555-4E32-1641-9E99-49E63B37EC13}" type="sibTrans" cxnId="{578F4E98-7EE2-AE41-8FD1-3521D66E75DB}">
      <dgm:prSet/>
      <dgm:spPr/>
      <dgm:t>
        <a:bodyPr/>
        <a:lstStyle/>
        <a:p>
          <a:endParaRPr lang="en-US"/>
        </a:p>
      </dgm:t>
    </dgm:pt>
    <dgm:pt modelId="{873E4100-81D3-FC49-8598-4B3ED7BD2B8F}">
      <dgm:prSet phldrT="[Text]" phldr="0"/>
      <dgm:spPr/>
      <dgm:t>
        <a:bodyPr/>
        <a:lstStyle/>
        <a:p>
          <a:r>
            <a:rPr lang="en-IN"/>
            <a:t>Economies of scale </a:t>
          </a:r>
          <a:endParaRPr lang="en-US"/>
        </a:p>
      </dgm:t>
    </dgm:pt>
    <dgm:pt modelId="{45546D73-65FB-8F44-9F0A-3CC6FA37FCF5}" type="parTrans" cxnId="{255A0428-15C5-D340-81C6-2E8830E51BD5}">
      <dgm:prSet/>
      <dgm:spPr/>
      <dgm:t>
        <a:bodyPr/>
        <a:lstStyle/>
        <a:p>
          <a:endParaRPr lang="en-US"/>
        </a:p>
      </dgm:t>
    </dgm:pt>
    <dgm:pt modelId="{1F57EE68-9EC1-2846-9CE3-EF095AD52B8D}" type="sibTrans" cxnId="{255A0428-15C5-D340-81C6-2E8830E51BD5}">
      <dgm:prSet/>
      <dgm:spPr/>
      <dgm:t>
        <a:bodyPr/>
        <a:lstStyle/>
        <a:p>
          <a:endParaRPr lang="en-US"/>
        </a:p>
      </dgm:t>
    </dgm:pt>
    <dgm:pt modelId="{6A6ACB4B-5E46-9145-B015-33376339712E}">
      <dgm:prSet phldrT="[Text]" phldr="0"/>
      <dgm:spPr/>
      <dgm:t>
        <a:bodyPr/>
        <a:lstStyle/>
        <a:p>
          <a:r>
            <a:rPr lang="en-IN"/>
            <a:t>Acquiring new technology</a:t>
          </a:r>
          <a:endParaRPr lang="en-US"/>
        </a:p>
      </dgm:t>
    </dgm:pt>
    <dgm:pt modelId="{E6A8E369-DCBA-5644-A542-6813FFD7AF9A}" type="parTrans" cxnId="{71CFBE56-F6EA-3940-97F8-FFFDB021E196}">
      <dgm:prSet/>
      <dgm:spPr/>
      <dgm:t>
        <a:bodyPr/>
        <a:lstStyle/>
        <a:p>
          <a:endParaRPr lang="en-US"/>
        </a:p>
      </dgm:t>
    </dgm:pt>
    <dgm:pt modelId="{F0AF6FB6-3DDE-B64C-86A8-95408479EAB4}" type="sibTrans" cxnId="{71CFBE56-F6EA-3940-97F8-FFFDB021E196}">
      <dgm:prSet/>
      <dgm:spPr/>
      <dgm:t>
        <a:bodyPr/>
        <a:lstStyle/>
        <a:p>
          <a:endParaRPr lang="en-US"/>
        </a:p>
      </dgm:t>
    </dgm:pt>
    <dgm:pt modelId="{3430B243-C468-1E46-B2C0-45E35E4AACA0}" type="pres">
      <dgm:prSet presAssocID="{FA829B65-F1C5-B041-86B7-B287CEC92602}" presName="compositeShape" presStyleCnt="0">
        <dgm:presLayoutVars>
          <dgm:chMax val="7"/>
          <dgm:dir/>
          <dgm:resizeHandles val="exact"/>
        </dgm:presLayoutVars>
      </dgm:prSet>
      <dgm:spPr/>
    </dgm:pt>
    <dgm:pt modelId="{142716CA-D444-5A47-89BA-B0DABC12CF78}" type="pres">
      <dgm:prSet presAssocID="{FA829B65-F1C5-B041-86B7-B287CEC92602}" presName="wedge1" presStyleLbl="node1" presStyleIdx="0" presStyleCnt="3"/>
      <dgm:spPr/>
    </dgm:pt>
    <dgm:pt modelId="{E587BB52-8387-C344-B75D-5E96A10046DC}" type="pres">
      <dgm:prSet presAssocID="{FA829B65-F1C5-B041-86B7-B287CEC92602}" presName="wedge1Tx" presStyleLbl="node1" presStyleIdx="0" presStyleCnt="3">
        <dgm:presLayoutVars>
          <dgm:chMax val="0"/>
          <dgm:chPref val="0"/>
          <dgm:bulletEnabled val="1"/>
        </dgm:presLayoutVars>
      </dgm:prSet>
      <dgm:spPr/>
    </dgm:pt>
    <dgm:pt modelId="{5BB9C62A-5DBD-714E-B67A-FDC89EF7F9DE}" type="pres">
      <dgm:prSet presAssocID="{FA829B65-F1C5-B041-86B7-B287CEC92602}" presName="wedge2" presStyleLbl="node1" presStyleIdx="1" presStyleCnt="3"/>
      <dgm:spPr/>
    </dgm:pt>
    <dgm:pt modelId="{974F0D56-CC2A-CB45-B941-52701B74B72A}" type="pres">
      <dgm:prSet presAssocID="{FA829B65-F1C5-B041-86B7-B287CEC92602}" presName="wedge2Tx" presStyleLbl="node1" presStyleIdx="1" presStyleCnt="3">
        <dgm:presLayoutVars>
          <dgm:chMax val="0"/>
          <dgm:chPref val="0"/>
          <dgm:bulletEnabled val="1"/>
        </dgm:presLayoutVars>
      </dgm:prSet>
      <dgm:spPr/>
    </dgm:pt>
    <dgm:pt modelId="{E63C36BB-26DA-2D41-BF68-C5F6D288478A}" type="pres">
      <dgm:prSet presAssocID="{FA829B65-F1C5-B041-86B7-B287CEC92602}" presName="wedge3" presStyleLbl="node1" presStyleIdx="2" presStyleCnt="3"/>
      <dgm:spPr/>
    </dgm:pt>
    <dgm:pt modelId="{F2CD2681-550C-BF48-BA93-436235AD8C45}" type="pres">
      <dgm:prSet presAssocID="{FA829B65-F1C5-B041-86B7-B287CEC92602}" presName="wedge3Tx" presStyleLbl="node1" presStyleIdx="2" presStyleCnt="3">
        <dgm:presLayoutVars>
          <dgm:chMax val="0"/>
          <dgm:chPref val="0"/>
          <dgm:bulletEnabled val="1"/>
        </dgm:presLayoutVars>
      </dgm:prSet>
      <dgm:spPr/>
    </dgm:pt>
  </dgm:ptLst>
  <dgm:cxnLst>
    <dgm:cxn modelId="{38285F03-955F-9440-8514-735B0A08C134}" type="presOf" srcId="{6A6ACB4B-5E46-9145-B015-33376339712E}" destId="{E63C36BB-26DA-2D41-BF68-C5F6D288478A}" srcOrd="0" destOrd="0" presId="urn:microsoft.com/office/officeart/2005/8/layout/chart3"/>
    <dgm:cxn modelId="{5CA94A1B-226A-0A46-8B77-DD92DF148E16}" type="presOf" srcId="{6A6ACB4B-5E46-9145-B015-33376339712E}" destId="{F2CD2681-550C-BF48-BA93-436235AD8C45}" srcOrd="1" destOrd="0" presId="urn:microsoft.com/office/officeart/2005/8/layout/chart3"/>
    <dgm:cxn modelId="{255A0428-15C5-D340-81C6-2E8830E51BD5}" srcId="{FA829B65-F1C5-B041-86B7-B287CEC92602}" destId="{873E4100-81D3-FC49-8598-4B3ED7BD2B8F}" srcOrd="1" destOrd="0" parTransId="{45546D73-65FB-8F44-9F0A-3CC6FA37FCF5}" sibTransId="{1F57EE68-9EC1-2846-9CE3-EF095AD52B8D}"/>
    <dgm:cxn modelId="{B5738456-1FBC-C841-8D3D-4AC84C8D855A}" type="presOf" srcId="{873E4100-81D3-FC49-8598-4B3ED7BD2B8F}" destId="{5BB9C62A-5DBD-714E-B67A-FDC89EF7F9DE}" srcOrd="0" destOrd="0" presId="urn:microsoft.com/office/officeart/2005/8/layout/chart3"/>
    <dgm:cxn modelId="{71CFBE56-F6EA-3940-97F8-FFFDB021E196}" srcId="{FA829B65-F1C5-B041-86B7-B287CEC92602}" destId="{6A6ACB4B-5E46-9145-B015-33376339712E}" srcOrd="2" destOrd="0" parTransId="{E6A8E369-DCBA-5644-A542-6813FFD7AF9A}" sibTransId="{F0AF6FB6-3DDE-B64C-86A8-95408479EAB4}"/>
    <dgm:cxn modelId="{571C1D86-95B9-6646-B2CD-453950DDD69F}" type="presOf" srcId="{689223A9-BA15-D74C-AAF8-A11F6FFE89CA}" destId="{142716CA-D444-5A47-89BA-B0DABC12CF78}" srcOrd="0" destOrd="0" presId="urn:microsoft.com/office/officeart/2005/8/layout/chart3"/>
    <dgm:cxn modelId="{3DE33A86-743B-224D-A7A2-9A715F2CFD58}" type="presOf" srcId="{689223A9-BA15-D74C-AAF8-A11F6FFE89CA}" destId="{E587BB52-8387-C344-B75D-5E96A10046DC}" srcOrd="1" destOrd="0" presId="urn:microsoft.com/office/officeart/2005/8/layout/chart3"/>
    <dgm:cxn modelId="{578F4E98-7EE2-AE41-8FD1-3521D66E75DB}" srcId="{FA829B65-F1C5-B041-86B7-B287CEC92602}" destId="{689223A9-BA15-D74C-AAF8-A11F6FFE89CA}" srcOrd="0" destOrd="0" parTransId="{9C6B8C5B-FCF4-E04B-A665-838EFE1E76D6}" sibTransId="{EF78A555-4E32-1641-9E99-49E63B37EC13}"/>
    <dgm:cxn modelId="{E3B8A2B4-2E99-E942-A131-2A91D1E48643}" type="presOf" srcId="{FA829B65-F1C5-B041-86B7-B287CEC92602}" destId="{3430B243-C468-1E46-B2C0-45E35E4AACA0}" srcOrd="0" destOrd="0" presId="urn:microsoft.com/office/officeart/2005/8/layout/chart3"/>
    <dgm:cxn modelId="{BD6805E1-50F7-6647-950A-5C9E230BF6C4}" type="presOf" srcId="{873E4100-81D3-FC49-8598-4B3ED7BD2B8F}" destId="{974F0D56-CC2A-CB45-B941-52701B74B72A}" srcOrd="1" destOrd="0" presId="urn:microsoft.com/office/officeart/2005/8/layout/chart3"/>
    <dgm:cxn modelId="{F0A358D2-FB5B-5D49-AFC2-2C07459E8EAC}" type="presParOf" srcId="{3430B243-C468-1E46-B2C0-45E35E4AACA0}" destId="{142716CA-D444-5A47-89BA-B0DABC12CF78}" srcOrd="0" destOrd="0" presId="urn:microsoft.com/office/officeart/2005/8/layout/chart3"/>
    <dgm:cxn modelId="{90EE4867-363B-4344-A0A0-148D07CA9F4A}" type="presParOf" srcId="{3430B243-C468-1E46-B2C0-45E35E4AACA0}" destId="{E587BB52-8387-C344-B75D-5E96A10046DC}" srcOrd="1" destOrd="0" presId="urn:microsoft.com/office/officeart/2005/8/layout/chart3"/>
    <dgm:cxn modelId="{BB7187DB-4624-234D-BC6D-21793DEFDC1F}" type="presParOf" srcId="{3430B243-C468-1E46-B2C0-45E35E4AACA0}" destId="{5BB9C62A-5DBD-714E-B67A-FDC89EF7F9DE}" srcOrd="2" destOrd="0" presId="urn:microsoft.com/office/officeart/2005/8/layout/chart3"/>
    <dgm:cxn modelId="{2DB6A19F-1DDC-A84A-B811-B1C86FF877D4}" type="presParOf" srcId="{3430B243-C468-1E46-B2C0-45E35E4AACA0}" destId="{974F0D56-CC2A-CB45-B941-52701B74B72A}" srcOrd="3" destOrd="0" presId="urn:microsoft.com/office/officeart/2005/8/layout/chart3"/>
    <dgm:cxn modelId="{5578E3CC-8722-064F-AF3E-0A63546C2456}" type="presParOf" srcId="{3430B243-C468-1E46-B2C0-45E35E4AACA0}" destId="{E63C36BB-26DA-2D41-BF68-C5F6D288478A}" srcOrd="4" destOrd="0" presId="urn:microsoft.com/office/officeart/2005/8/layout/chart3"/>
    <dgm:cxn modelId="{4BECE015-4BB5-E84A-840B-E0AA81DA16C9}" type="presParOf" srcId="{3430B243-C468-1E46-B2C0-45E35E4AACA0}" destId="{F2CD2681-550C-BF48-BA93-436235AD8C45}"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AA8E111-BCCF-9541-8148-80879BFE55C7}"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D10848EC-FD9E-704F-A926-0DABE6C827AA}">
      <dgm:prSet phldrT="[Text]" phldr="0"/>
      <dgm:spPr/>
      <dgm:t>
        <a:bodyPr/>
        <a:lstStyle/>
        <a:p>
          <a:r>
            <a:rPr lang="en-IN"/>
            <a:t>Takeovers or Acquisition</a:t>
          </a:r>
          <a:endParaRPr lang="en-US"/>
        </a:p>
      </dgm:t>
    </dgm:pt>
    <dgm:pt modelId="{18FDF4DE-B46D-FB4D-BA94-AD2689D60E48}" type="parTrans" cxnId="{BB8FC4B2-49DC-824D-A646-67B863D0A73C}">
      <dgm:prSet/>
      <dgm:spPr/>
      <dgm:t>
        <a:bodyPr/>
        <a:lstStyle/>
        <a:p>
          <a:endParaRPr lang="en-US"/>
        </a:p>
      </dgm:t>
    </dgm:pt>
    <dgm:pt modelId="{EBEE98A5-A856-5F42-9AF2-A1946848B7C7}" type="sibTrans" cxnId="{BB8FC4B2-49DC-824D-A646-67B863D0A73C}">
      <dgm:prSet/>
      <dgm:spPr/>
      <dgm:t>
        <a:bodyPr/>
        <a:lstStyle/>
        <a:p>
          <a:endParaRPr lang="en-US"/>
        </a:p>
      </dgm:t>
    </dgm:pt>
    <dgm:pt modelId="{4FCDAB5F-15F8-EF4B-AC72-8A60B79CF01D}">
      <dgm:prSet phldrT="[Text]" phldr="0"/>
      <dgm:spPr/>
      <dgm:t>
        <a:bodyPr/>
        <a:lstStyle/>
        <a:p>
          <a:r>
            <a:rPr lang="en-IN"/>
            <a:t>The term acquisition is another ambiguous term. </a:t>
          </a:r>
          <a:endParaRPr lang="en-US"/>
        </a:p>
      </dgm:t>
    </dgm:pt>
    <dgm:pt modelId="{466CE91B-561A-0949-821A-FB9943D57D3B}" type="parTrans" cxnId="{585F6109-6D56-0D4B-978E-D5FA851D8579}">
      <dgm:prSet/>
      <dgm:spPr/>
      <dgm:t>
        <a:bodyPr/>
        <a:lstStyle/>
        <a:p>
          <a:endParaRPr lang="en-US"/>
        </a:p>
      </dgm:t>
    </dgm:pt>
    <dgm:pt modelId="{14C502D5-FAFA-3B4F-9360-3D2B3DEB7352}" type="sibTrans" cxnId="{585F6109-6D56-0D4B-978E-D5FA851D8579}">
      <dgm:prSet/>
      <dgm:spPr/>
      <dgm:t>
        <a:bodyPr/>
        <a:lstStyle/>
        <a:p>
          <a:endParaRPr lang="en-US"/>
        </a:p>
      </dgm:t>
    </dgm:pt>
    <dgm:pt modelId="{330E43ED-05DD-5F4D-8DC9-A9612A017731}">
      <dgm:prSet phldrT="[Text]" phldr="0"/>
      <dgm:spPr/>
      <dgm:t>
        <a:bodyPr/>
        <a:lstStyle/>
        <a:p>
          <a:r>
            <a:rPr lang="en-IN"/>
            <a:t>Joint Ventures</a:t>
          </a:r>
          <a:endParaRPr lang="en-US"/>
        </a:p>
      </dgm:t>
    </dgm:pt>
    <dgm:pt modelId="{B84CACD0-F0BE-6440-A3B6-5A2C52E28C51}" type="parTrans" cxnId="{073AD87D-2A60-FA42-9F51-383A60DCA003}">
      <dgm:prSet/>
      <dgm:spPr/>
      <dgm:t>
        <a:bodyPr/>
        <a:lstStyle/>
        <a:p>
          <a:endParaRPr lang="en-US"/>
        </a:p>
      </dgm:t>
    </dgm:pt>
    <dgm:pt modelId="{39F00D2C-D61C-994A-9ABB-1AB52ADAFC29}" type="sibTrans" cxnId="{073AD87D-2A60-FA42-9F51-383A60DCA003}">
      <dgm:prSet/>
      <dgm:spPr/>
      <dgm:t>
        <a:bodyPr/>
        <a:lstStyle/>
        <a:p>
          <a:endParaRPr lang="en-US"/>
        </a:p>
      </dgm:t>
    </dgm:pt>
    <dgm:pt modelId="{42D7AA17-C6B8-274E-9EB2-F2CD7FDBF50F}">
      <dgm:prSet phldrT="[Text]" phldr="0"/>
      <dgm:spPr/>
      <dgm:t>
        <a:bodyPr/>
        <a:lstStyle/>
        <a:p>
          <a:r>
            <a:rPr lang="en-IN"/>
            <a:t>When two or more firms mutually decide to establish a new enterprise by participating in equity capital and in business operations it is known as joint venture. </a:t>
          </a:r>
          <a:endParaRPr lang="en-US"/>
        </a:p>
      </dgm:t>
    </dgm:pt>
    <dgm:pt modelId="{0FCC59E7-7368-6944-B92D-6A2F8A6B765B}" type="parTrans" cxnId="{B2E5B2D4-3A6A-1F46-8F51-DBEC0F4851BA}">
      <dgm:prSet/>
      <dgm:spPr/>
      <dgm:t>
        <a:bodyPr/>
        <a:lstStyle/>
        <a:p>
          <a:endParaRPr lang="en-US"/>
        </a:p>
      </dgm:t>
    </dgm:pt>
    <dgm:pt modelId="{3118EF5D-6B44-1A48-855E-16598887B57B}" type="sibTrans" cxnId="{B2E5B2D4-3A6A-1F46-8F51-DBEC0F4851BA}">
      <dgm:prSet/>
      <dgm:spPr/>
      <dgm:t>
        <a:bodyPr/>
        <a:lstStyle/>
        <a:p>
          <a:endParaRPr lang="en-US"/>
        </a:p>
      </dgm:t>
    </dgm:pt>
    <dgm:pt modelId="{BD8EEA62-72DB-A74F-A522-36A1EEC79386}">
      <dgm:prSet phldrT="[Text]" phldr="0"/>
      <dgm:spPr/>
      <dgm:t>
        <a:bodyPr/>
        <a:lstStyle/>
        <a:p>
          <a:r>
            <a:rPr lang="en-IN"/>
            <a:t>At the most general, it means an attempts by one firm, called the acquiring firm to gain a majority interest in another firm called the target firm. </a:t>
          </a:r>
          <a:endParaRPr lang="en-US"/>
        </a:p>
      </dgm:t>
    </dgm:pt>
    <dgm:pt modelId="{29271DAE-26F3-A243-9BF3-91ECCDDED468}" type="parTrans" cxnId="{C37E2C55-8638-9B41-8EDE-6FCC82819D96}">
      <dgm:prSet/>
      <dgm:spPr/>
      <dgm:t>
        <a:bodyPr/>
        <a:lstStyle/>
        <a:p>
          <a:endParaRPr lang="en-US"/>
        </a:p>
      </dgm:t>
    </dgm:pt>
    <dgm:pt modelId="{A66B613F-4BA9-1147-BB99-79D8E7FC44D4}" type="sibTrans" cxnId="{C37E2C55-8638-9B41-8EDE-6FCC82819D96}">
      <dgm:prSet/>
      <dgm:spPr/>
      <dgm:t>
        <a:bodyPr/>
        <a:lstStyle/>
        <a:p>
          <a:endParaRPr lang="en-US"/>
        </a:p>
      </dgm:t>
    </dgm:pt>
    <dgm:pt modelId="{4269F7DB-6AC8-7140-A160-22EBB86045E8}" type="pres">
      <dgm:prSet presAssocID="{2AA8E111-BCCF-9541-8148-80879BFE55C7}" presName="Name0" presStyleCnt="0">
        <dgm:presLayoutVars>
          <dgm:dir/>
          <dgm:animLvl val="lvl"/>
          <dgm:resizeHandles/>
        </dgm:presLayoutVars>
      </dgm:prSet>
      <dgm:spPr/>
    </dgm:pt>
    <dgm:pt modelId="{79F96A33-1FD6-DA40-A161-62A0C4EEB99A}" type="pres">
      <dgm:prSet presAssocID="{D10848EC-FD9E-704F-A926-0DABE6C827AA}" presName="linNode" presStyleCnt="0"/>
      <dgm:spPr/>
    </dgm:pt>
    <dgm:pt modelId="{DD6D64B4-690B-F34A-9900-E455D306B122}" type="pres">
      <dgm:prSet presAssocID="{D10848EC-FD9E-704F-A926-0DABE6C827AA}" presName="parentShp" presStyleLbl="node1" presStyleIdx="0" presStyleCnt="2">
        <dgm:presLayoutVars>
          <dgm:bulletEnabled val="1"/>
        </dgm:presLayoutVars>
      </dgm:prSet>
      <dgm:spPr/>
    </dgm:pt>
    <dgm:pt modelId="{28E53366-0BD2-9643-8400-FAD00D2122D0}" type="pres">
      <dgm:prSet presAssocID="{D10848EC-FD9E-704F-A926-0DABE6C827AA}" presName="childShp" presStyleLbl="bgAccFollowNode1" presStyleIdx="0" presStyleCnt="2">
        <dgm:presLayoutVars>
          <dgm:bulletEnabled val="1"/>
        </dgm:presLayoutVars>
      </dgm:prSet>
      <dgm:spPr/>
    </dgm:pt>
    <dgm:pt modelId="{3F23B57A-4FF6-1442-BB17-D5F00D810AA9}" type="pres">
      <dgm:prSet presAssocID="{EBEE98A5-A856-5F42-9AF2-A1946848B7C7}" presName="spacing" presStyleCnt="0"/>
      <dgm:spPr/>
    </dgm:pt>
    <dgm:pt modelId="{39405BED-6FD0-824D-AE75-1A6697E37174}" type="pres">
      <dgm:prSet presAssocID="{330E43ED-05DD-5F4D-8DC9-A9612A017731}" presName="linNode" presStyleCnt="0"/>
      <dgm:spPr/>
    </dgm:pt>
    <dgm:pt modelId="{093401DC-AEDC-464A-B3B0-FFECB0B2E123}" type="pres">
      <dgm:prSet presAssocID="{330E43ED-05DD-5F4D-8DC9-A9612A017731}" presName="parentShp" presStyleLbl="node1" presStyleIdx="1" presStyleCnt="2">
        <dgm:presLayoutVars>
          <dgm:bulletEnabled val="1"/>
        </dgm:presLayoutVars>
      </dgm:prSet>
      <dgm:spPr/>
    </dgm:pt>
    <dgm:pt modelId="{6E85AF68-4893-2C45-A86F-36975A546E77}" type="pres">
      <dgm:prSet presAssocID="{330E43ED-05DD-5F4D-8DC9-A9612A017731}" presName="childShp" presStyleLbl="bgAccFollowNode1" presStyleIdx="1" presStyleCnt="2">
        <dgm:presLayoutVars>
          <dgm:bulletEnabled val="1"/>
        </dgm:presLayoutVars>
      </dgm:prSet>
      <dgm:spPr/>
    </dgm:pt>
  </dgm:ptLst>
  <dgm:cxnLst>
    <dgm:cxn modelId="{7C1E0007-443F-994D-B055-5694F6075621}" type="presOf" srcId="{D10848EC-FD9E-704F-A926-0DABE6C827AA}" destId="{DD6D64B4-690B-F34A-9900-E455D306B122}" srcOrd="0" destOrd="0" presId="urn:microsoft.com/office/officeart/2005/8/layout/vList6"/>
    <dgm:cxn modelId="{585F6109-6D56-0D4B-978E-D5FA851D8579}" srcId="{D10848EC-FD9E-704F-A926-0DABE6C827AA}" destId="{4FCDAB5F-15F8-EF4B-AC72-8A60B79CF01D}" srcOrd="0" destOrd="0" parTransId="{466CE91B-561A-0949-821A-FB9943D57D3B}" sibTransId="{14C502D5-FAFA-3B4F-9360-3D2B3DEB7352}"/>
    <dgm:cxn modelId="{DAB22C71-7E1C-CC4E-8A92-C386EFD59EBB}" type="presOf" srcId="{330E43ED-05DD-5F4D-8DC9-A9612A017731}" destId="{093401DC-AEDC-464A-B3B0-FFECB0B2E123}" srcOrd="0" destOrd="0" presId="urn:microsoft.com/office/officeart/2005/8/layout/vList6"/>
    <dgm:cxn modelId="{C37E2C55-8638-9B41-8EDE-6FCC82819D96}" srcId="{D10848EC-FD9E-704F-A926-0DABE6C827AA}" destId="{BD8EEA62-72DB-A74F-A522-36A1EEC79386}" srcOrd="1" destOrd="0" parTransId="{29271DAE-26F3-A243-9BF3-91ECCDDED468}" sibTransId="{A66B613F-4BA9-1147-BB99-79D8E7FC44D4}"/>
    <dgm:cxn modelId="{073AD87D-2A60-FA42-9F51-383A60DCA003}" srcId="{2AA8E111-BCCF-9541-8148-80879BFE55C7}" destId="{330E43ED-05DD-5F4D-8DC9-A9612A017731}" srcOrd="1" destOrd="0" parTransId="{B84CACD0-F0BE-6440-A3B6-5A2C52E28C51}" sibTransId="{39F00D2C-D61C-994A-9ABB-1AB52ADAFC29}"/>
    <dgm:cxn modelId="{C315C494-55F4-9F4E-B100-BCEEDDFA20E3}" type="presOf" srcId="{42D7AA17-C6B8-274E-9EB2-F2CD7FDBF50F}" destId="{6E85AF68-4893-2C45-A86F-36975A546E77}" srcOrd="0" destOrd="0" presId="urn:microsoft.com/office/officeart/2005/8/layout/vList6"/>
    <dgm:cxn modelId="{A58010A7-37A5-0945-B257-6989D9CF656C}" type="presOf" srcId="{4FCDAB5F-15F8-EF4B-AC72-8A60B79CF01D}" destId="{28E53366-0BD2-9643-8400-FAD00D2122D0}" srcOrd="0" destOrd="0" presId="urn:microsoft.com/office/officeart/2005/8/layout/vList6"/>
    <dgm:cxn modelId="{BB8FC4B2-49DC-824D-A646-67B863D0A73C}" srcId="{2AA8E111-BCCF-9541-8148-80879BFE55C7}" destId="{D10848EC-FD9E-704F-A926-0DABE6C827AA}" srcOrd="0" destOrd="0" parTransId="{18FDF4DE-B46D-FB4D-BA94-AD2689D60E48}" sibTransId="{EBEE98A5-A856-5F42-9AF2-A1946848B7C7}"/>
    <dgm:cxn modelId="{B2E5B2D4-3A6A-1F46-8F51-DBEC0F4851BA}" srcId="{330E43ED-05DD-5F4D-8DC9-A9612A017731}" destId="{42D7AA17-C6B8-274E-9EB2-F2CD7FDBF50F}" srcOrd="0" destOrd="0" parTransId="{0FCC59E7-7368-6944-B92D-6A2F8A6B765B}" sibTransId="{3118EF5D-6B44-1A48-855E-16598887B57B}"/>
    <dgm:cxn modelId="{C0AFCCF6-D95C-8044-A3D9-575057E56F16}" type="presOf" srcId="{BD8EEA62-72DB-A74F-A522-36A1EEC79386}" destId="{28E53366-0BD2-9643-8400-FAD00D2122D0}" srcOrd="0" destOrd="1" presId="urn:microsoft.com/office/officeart/2005/8/layout/vList6"/>
    <dgm:cxn modelId="{E28AFAF8-E4F7-8743-9D0D-9E4F864068E1}" type="presOf" srcId="{2AA8E111-BCCF-9541-8148-80879BFE55C7}" destId="{4269F7DB-6AC8-7140-A160-22EBB86045E8}" srcOrd="0" destOrd="0" presId="urn:microsoft.com/office/officeart/2005/8/layout/vList6"/>
    <dgm:cxn modelId="{8771CA9C-B265-8C4A-8BF3-8565F055592D}" type="presParOf" srcId="{4269F7DB-6AC8-7140-A160-22EBB86045E8}" destId="{79F96A33-1FD6-DA40-A161-62A0C4EEB99A}" srcOrd="0" destOrd="0" presId="urn:microsoft.com/office/officeart/2005/8/layout/vList6"/>
    <dgm:cxn modelId="{1B028FAD-1638-0D40-86C0-694FDCC3CDB0}" type="presParOf" srcId="{79F96A33-1FD6-DA40-A161-62A0C4EEB99A}" destId="{DD6D64B4-690B-F34A-9900-E455D306B122}" srcOrd="0" destOrd="0" presId="urn:microsoft.com/office/officeart/2005/8/layout/vList6"/>
    <dgm:cxn modelId="{19848115-9AB9-6B4A-AED0-AEE88667892E}" type="presParOf" srcId="{79F96A33-1FD6-DA40-A161-62A0C4EEB99A}" destId="{28E53366-0BD2-9643-8400-FAD00D2122D0}" srcOrd="1" destOrd="0" presId="urn:microsoft.com/office/officeart/2005/8/layout/vList6"/>
    <dgm:cxn modelId="{996AB899-BCC2-D74A-8FE8-E321B8517CB8}" type="presParOf" srcId="{4269F7DB-6AC8-7140-A160-22EBB86045E8}" destId="{3F23B57A-4FF6-1442-BB17-D5F00D810AA9}" srcOrd="1" destOrd="0" presId="urn:microsoft.com/office/officeart/2005/8/layout/vList6"/>
    <dgm:cxn modelId="{6691917A-6781-8C4D-A93D-FAEE23EF484E}" type="presParOf" srcId="{4269F7DB-6AC8-7140-A160-22EBB86045E8}" destId="{39405BED-6FD0-824D-AE75-1A6697E37174}" srcOrd="2" destOrd="0" presId="urn:microsoft.com/office/officeart/2005/8/layout/vList6"/>
    <dgm:cxn modelId="{33A922B1-F4CE-2D42-9479-EBEEB273EBD4}" type="presParOf" srcId="{39405BED-6FD0-824D-AE75-1A6697E37174}" destId="{093401DC-AEDC-464A-B3B0-FFECB0B2E123}" srcOrd="0" destOrd="0" presId="urn:microsoft.com/office/officeart/2005/8/layout/vList6"/>
    <dgm:cxn modelId="{383C0476-F32C-5744-B641-B5C33801D73F}" type="presParOf" srcId="{39405BED-6FD0-824D-AE75-1A6697E37174}" destId="{6E85AF68-4893-2C45-A86F-36975A546E77}"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01D4782-4DCA-1E49-B862-3CDB762B15A4}"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en-US"/>
        </a:p>
      </dgm:t>
    </dgm:pt>
    <dgm:pt modelId="{4026CAD1-D992-D345-A46F-E47A55ED42E1}">
      <dgm:prSet phldrT="[Text]" phldr="0"/>
      <dgm:spPr/>
      <dgm:t>
        <a:bodyPr/>
        <a:lstStyle/>
        <a:p>
          <a:r>
            <a:rPr lang="en-IN"/>
            <a:t>Divestment</a:t>
          </a:r>
          <a:endParaRPr lang="en-US"/>
        </a:p>
      </dgm:t>
    </dgm:pt>
    <dgm:pt modelId="{8D470B45-A812-F24C-9AF1-653087C872F2}" type="parTrans" cxnId="{7AFA3F1B-C347-F949-9DF8-67B399AEF4B8}">
      <dgm:prSet/>
      <dgm:spPr/>
      <dgm:t>
        <a:bodyPr/>
        <a:lstStyle/>
        <a:p>
          <a:endParaRPr lang="en-US"/>
        </a:p>
      </dgm:t>
    </dgm:pt>
    <dgm:pt modelId="{B220BF51-1D79-A34C-AAA7-642B6F2E60A3}" type="sibTrans" cxnId="{7AFA3F1B-C347-F949-9DF8-67B399AEF4B8}">
      <dgm:prSet/>
      <dgm:spPr/>
      <dgm:t>
        <a:bodyPr/>
        <a:lstStyle/>
        <a:p>
          <a:endParaRPr lang="en-US"/>
        </a:p>
      </dgm:t>
    </dgm:pt>
    <dgm:pt modelId="{069A58F0-75A5-524D-B83E-D2DE85553A59}">
      <dgm:prSet phldrT="[Text]" phldr="0"/>
      <dgm:spPr/>
      <dgm:t>
        <a:bodyPr/>
        <a:lstStyle/>
        <a:p>
          <a:r>
            <a:rPr lang="en-IN"/>
            <a:t>Spin-off</a:t>
          </a:r>
          <a:endParaRPr lang="en-US"/>
        </a:p>
      </dgm:t>
    </dgm:pt>
    <dgm:pt modelId="{993BDCCF-5A94-CA48-8172-0DC07BD17DDC}" type="parTrans" cxnId="{E90A15DB-6ED2-6745-AA46-1BDC688B1D9D}">
      <dgm:prSet/>
      <dgm:spPr/>
      <dgm:t>
        <a:bodyPr/>
        <a:lstStyle/>
        <a:p>
          <a:endParaRPr lang="en-US"/>
        </a:p>
      </dgm:t>
    </dgm:pt>
    <dgm:pt modelId="{8A3ECD11-1FAA-8D44-8865-A434F6F8D13B}" type="sibTrans" cxnId="{E90A15DB-6ED2-6745-AA46-1BDC688B1D9D}">
      <dgm:prSet/>
      <dgm:spPr/>
      <dgm:t>
        <a:bodyPr/>
        <a:lstStyle/>
        <a:p>
          <a:endParaRPr lang="en-US"/>
        </a:p>
      </dgm:t>
    </dgm:pt>
    <dgm:pt modelId="{3D7EB2D7-5645-B841-85B3-20E20F2D603F}">
      <dgm:prSet phldrT="[Text]" phldr="0"/>
      <dgm:spPr/>
      <dgm:t>
        <a:bodyPr/>
        <a:lstStyle/>
        <a:p>
          <a:r>
            <a:rPr lang="en-IN"/>
            <a:t>Liquidation</a:t>
          </a:r>
          <a:endParaRPr lang="en-US"/>
        </a:p>
      </dgm:t>
    </dgm:pt>
    <dgm:pt modelId="{38F2002F-8404-C442-AE86-7C898D6390C5}" type="parTrans" cxnId="{133CE715-B750-B846-B9DF-4D01A3133A5B}">
      <dgm:prSet/>
      <dgm:spPr/>
      <dgm:t>
        <a:bodyPr/>
        <a:lstStyle/>
        <a:p>
          <a:endParaRPr lang="en-US"/>
        </a:p>
      </dgm:t>
    </dgm:pt>
    <dgm:pt modelId="{67DC98DC-1BB1-904C-949C-5B6DB34F5191}" type="sibTrans" cxnId="{133CE715-B750-B846-B9DF-4D01A3133A5B}">
      <dgm:prSet/>
      <dgm:spPr/>
      <dgm:t>
        <a:bodyPr/>
        <a:lstStyle/>
        <a:p>
          <a:endParaRPr lang="en-US"/>
        </a:p>
      </dgm:t>
    </dgm:pt>
    <dgm:pt modelId="{D4B83247-8459-9A42-B100-63BCEA4C3F8F}" type="pres">
      <dgm:prSet presAssocID="{F01D4782-4DCA-1E49-B862-3CDB762B15A4}" presName="compositeShape" presStyleCnt="0">
        <dgm:presLayoutVars>
          <dgm:chMax val="7"/>
          <dgm:dir/>
          <dgm:resizeHandles val="exact"/>
        </dgm:presLayoutVars>
      </dgm:prSet>
      <dgm:spPr/>
    </dgm:pt>
    <dgm:pt modelId="{518B28AA-206A-3D46-8CD8-499110F73764}" type="pres">
      <dgm:prSet presAssocID="{F01D4782-4DCA-1E49-B862-3CDB762B15A4}" presName="wedge1" presStyleLbl="node1" presStyleIdx="0" presStyleCnt="3"/>
      <dgm:spPr/>
    </dgm:pt>
    <dgm:pt modelId="{0CAA0D5E-A33D-B340-82AD-9E4CACDD19ED}" type="pres">
      <dgm:prSet presAssocID="{F01D4782-4DCA-1E49-B862-3CDB762B15A4}" presName="dummy1a" presStyleCnt="0"/>
      <dgm:spPr/>
    </dgm:pt>
    <dgm:pt modelId="{C29A3D35-5EE9-2F4F-AE0F-A617BF618816}" type="pres">
      <dgm:prSet presAssocID="{F01D4782-4DCA-1E49-B862-3CDB762B15A4}" presName="dummy1b" presStyleCnt="0"/>
      <dgm:spPr/>
    </dgm:pt>
    <dgm:pt modelId="{B4AA3FCD-D8FD-5846-8AA6-379BCFD1F577}" type="pres">
      <dgm:prSet presAssocID="{F01D4782-4DCA-1E49-B862-3CDB762B15A4}" presName="wedge1Tx" presStyleLbl="node1" presStyleIdx="0" presStyleCnt="3">
        <dgm:presLayoutVars>
          <dgm:chMax val="0"/>
          <dgm:chPref val="0"/>
          <dgm:bulletEnabled val="1"/>
        </dgm:presLayoutVars>
      </dgm:prSet>
      <dgm:spPr/>
    </dgm:pt>
    <dgm:pt modelId="{ACDB9DA4-9E75-B048-9E17-419A2D1A478B}" type="pres">
      <dgm:prSet presAssocID="{F01D4782-4DCA-1E49-B862-3CDB762B15A4}" presName="wedge2" presStyleLbl="node1" presStyleIdx="1" presStyleCnt="3"/>
      <dgm:spPr/>
    </dgm:pt>
    <dgm:pt modelId="{CE5B4414-0C55-B441-A32B-22B27C26F19E}" type="pres">
      <dgm:prSet presAssocID="{F01D4782-4DCA-1E49-B862-3CDB762B15A4}" presName="dummy2a" presStyleCnt="0"/>
      <dgm:spPr/>
    </dgm:pt>
    <dgm:pt modelId="{4E50654F-5BB3-DC40-8651-75E1237670A8}" type="pres">
      <dgm:prSet presAssocID="{F01D4782-4DCA-1E49-B862-3CDB762B15A4}" presName="dummy2b" presStyleCnt="0"/>
      <dgm:spPr/>
    </dgm:pt>
    <dgm:pt modelId="{DA44E553-C7FB-984B-A41A-3B88F1A1BED7}" type="pres">
      <dgm:prSet presAssocID="{F01D4782-4DCA-1E49-B862-3CDB762B15A4}" presName="wedge2Tx" presStyleLbl="node1" presStyleIdx="1" presStyleCnt="3">
        <dgm:presLayoutVars>
          <dgm:chMax val="0"/>
          <dgm:chPref val="0"/>
          <dgm:bulletEnabled val="1"/>
        </dgm:presLayoutVars>
      </dgm:prSet>
      <dgm:spPr/>
    </dgm:pt>
    <dgm:pt modelId="{472221C7-99BD-BB40-9172-614D3424C246}" type="pres">
      <dgm:prSet presAssocID="{F01D4782-4DCA-1E49-B862-3CDB762B15A4}" presName="wedge3" presStyleLbl="node1" presStyleIdx="2" presStyleCnt="3"/>
      <dgm:spPr/>
    </dgm:pt>
    <dgm:pt modelId="{B6282850-81EC-B145-9F0D-6CBCD77A256E}" type="pres">
      <dgm:prSet presAssocID="{F01D4782-4DCA-1E49-B862-3CDB762B15A4}" presName="dummy3a" presStyleCnt="0"/>
      <dgm:spPr/>
    </dgm:pt>
    <dgm:pt modelId="{D82697D6-420D-C942-850B-E4E47E134D4C}" type="pres">
      <dgm:prSet presAssocID="{F01D4782-4DCA-1E49-B862-3CDB762B15A4}" presName="dummy3b" presStyleCnt="0"/>
      <dgm:spPr/>
    </dgm:pt>
    <dgm:pt modelId="{F7C855AF-3EF8-D449-B509-487F20BAA71A}" type="pres">
      <dgm:prSet presAssocID="{F01D4782-4DCA-1E49-B862-3CDB762B15A4}" presName="wedge3Tx" presStyleLbl="node1" presStyleIdx="2" presStyleCnt="3">
        <dgm:presLayoutVars>
          <dgm:chMax val="0"/>
          <dgm:chPref val="0"/>
          <dgm:bulletEnabled val="1"/>
        </dgm:presLayoutVars>
      </dgm:prSet>
      <dgm:spPr/>
    </dgm:pt>
    <dgm:pt modelId="{F36E7CD1-955C-704A-8251-8FD10F547FE7}" type="pres">
      <dgm:prSet presAssocID="{B220BF51-1D79-A34C-AAA7-642B6F2E60A3}" presName="arrowWedge1" presStyleLbl="fgSibTrans2D1" presStyleIdx="0" presStyleCnt="3"/>
      <dgm:spPr/>
    </dgm:pt>
    <dgm:pt modelId="{6AA02BA7-58FD-004C-9CC7-1FC96259FE2B}" type="pres">
      <dgm:prSet presAssocID="{8A3ECD11-1FAA-8D44-8865-A434F6F8D13B}" presName="arrowWedge2" presStyleLbl="fgSibTrans2D1" presStyleIdx="1" presStyleCnt="3"/>
      <dgm:spPr/>
    </dgm:pt>
    <dgm:pt modelId="{2223E5F3-5DEE-6B4D-ABB6-F27C784D686C}" type="pres">
      <dgm:prSet presAssocID="{67DC98DC-1BB1-904C-949C-5B6DB34F5191}" presName="arrowWedge3" presStyleLbl="fgSibTrans2D1" presStyleIdx="2" presStyleCnt="3"/>
      <dgm:spPr/>
    </dgm:pt>
  </dgm:ptLst>
  <dgm:cxnLst>
    <dgm:cxn modelId="{133CE715-B750-B846-B9DF-4D01A3133A5B}" srcId="{F01D4782-4DCA-1E49-B862-3CDB762B15A4}" destId="{3D7EB2D7-5645-B841-85B3-20E20F2D603F}" srcOrd="2" destOrd="0" parTransId="{38F2002F-8404-C442-AE86-7C898D6390C5}" sibTransId="{67DC98DC-1BB1-904C-949C-5B6DB34F5191}"/>
    <dgm:cxn modelId="{EC6D8916-1851-B246-9270-1F761CE308B0}" type="presOf" srcId="{3D7EB2D7-5645-B841-85B3-20E20F2D603F}" destId="{472221C7-99BD-BB40-9172-614D3424C246}" srcOrd="0" destOrd="0" presId="urn:microsoft.com/office/officeart/2005/8/layout/cycle8"/>
    <dgm:cxn modelId="{7AFA3F1B-C347-F949-9DF8-67B399AEF4B8}" srcId="{F01D4782-4DCA-1E49-B862-3CDB762B15A4}" destId="{4026CAD1-D992-D345-A46F-E47A55ED42E1}" srcOrd="0" destOrd="0" parTransId="{8D470B45-A812-F24C-9AF1-653087C872F2}" sibTransId="{B220BF51-1D79-A34C-AAA7-642B6F2E60A3}"/>
    <dgm:cxn modelId="{02159B1B-D114-234F-9504-2AAA026C26D4}" type="presOf" srcId="{4026CAD1-D992-D345-A46F-E47A55ED42E1}" destId="{518B28AA-206A-3D46-8CD8-499110F73764}" srcOrd="0" destOrd="0" presId="urn:microsoft.com/office/officeart/2005/8/layout/cycle8"/>
    <dgm:cxn modelId="{A90DAC4E-65EB-894D-87C7-05E49C0F534D}" type="presOf" srcId="{F01D4782-4DCA-1E49-B862-3CDB762B15A4}" destId="{D4B83247-8459-9A42-B100-63BCEA4C3F8F}" srcOrd="0" destOrd="0" presId="urn:microsoft.com/office/officeart/2005/8/layout/cycle8"/>
    <dgm:cxn modelId="{7623EF78-20A2-1546-98E9-2C5B53298652}" type="presOf" srcId="{3D7EB2D7-5645-B841-85B3-20E20F2D603F}" destId="{F7C855AF-3EF8-D449-B509-487F20BAA71A}" srcOrd="1" destOrd="0" presId="urn:microsoft.com/office/officeart/2005/8/layout/cycle8"/>
    <dgm:cxn modelId="{EA54F597-B759-AD4C-B8BF-B4F84EFE3ADC}" type="presOf" srcId="{4026CAD1-D992-D345-A46F-E47A55ED42E1}" destId="{B4AA3FCD-D8FD-5846-8AA6-379BCFD1F577}" srcOrd="1" destOrd="0" presId="urn:microsoft.com/office/officeart/2005/8/layout/cycle8"/>
    <dgm:cxn modelId="{E90A15DB-6ED2-6745-AA46-1BDC688B1D9D}" srcId="{F01D4782-4DCA-1E49-B862-3CDB762B15A4}" destId="{069A58F0-75A5-524D-B83E-D2DE85553A59}" srcOrd="1" destOrd="0" parTransId="{993BDCCF-5A94-CA48-8172-0DC07BD17DDC}" sibTransId="{8A3ECD11-1FAA-8D44-8865-A434F6F8D13B}"/>
    <dgm:cxn modelId="{61E67DEB-9C11-9441-8405-356903B862DD}" type="presOf" srcId="{069A58F0-75A5-524D-B83E-D2DE85553A59}" destId="{DA44E553-C7FB-984B-A41A-3B88F1A1BED7}" srcOrd="1" destOrd="0" presId="urn:microsoft.com/office/officeart/2005/8/layout/cycle8"/>
    <dgm:cxn modelId="{6DBD57F9-80A7-614C-9533-76F49FF8D73A}" type="presOf" srcId="{069A58F0-75A5-524D-B83E-D2DE85553A59}" destId="{ACDB9DA4-9E75-B048-9E17-419A2D1A478B}" srcOrd="0" destOrd="0" presId="urn:microsoft.com/office/officeart/2005/8/layout/cycle8"/>
    <dgm:cxn modelId="{338ED294-E590-4242-A883-963D01C65ABE}" type="presParOf" srcId="{D4B83247-8459-9A42-B100-63BCEA4C3F8F}" destId="{518B28AA-206A-3D46-8CD8-499110F73764}" srcOrd="0" destOrd="0" presId="urn:microsoft.com/office/officeart/2005/8/layout/cycle8"/>
    <dgm:cxn modelId="{6214965A-D224-544A-9F71-DEA28C1F8976}" type="presParOf" srcId="{D4B83247-8459-9A42-B100-63BCEA4C3F8F}" destId="{0CAA0D5E-A33D-B340-82AD-9E4CACDD19ED}" srcOrd="1" destOrd="0" presId="urn:microsoft.com/office/officeart/2005/8/layout/cycle8"/>
    <dgm:cxn modelId="{87DC47F4-19DB-CC48-98F6-94A6D3CECA03}" type="presParOf" srcId="{D4B83247-8459-9A42-B100-63BCEA4C3F8F}" destId="{C29A3D35-5EE9-2F4F-AE0F-A617BF618816}" srcOrd="2" destOrd="0" presId="urn:microsoft.com/office/officeart/2005/8/layout/cycle8"/>
    <dgm:cxn modelId="{31D60CD6-86BC-C547-B946-ECF3CD10C8C3}" type="presParOf" srcId="{D4B83247-8459-9A42-B100-63BCEA4C3F8F}" destId="{B4AA3FCD-D8FD-5846-8AA6-379BCFD1F577}" srcOrd="3" destOrd="0" presId="urn:microsoft.com/office/officeart/2005/8/layout/cycle8"/>
    <dgm:cxn modelId="{D6D7F690-BE65-F248-BDC2-624E9F2A7E45}" type="presParOf" srcId="{D4B83247-8459-9A42-B100-63BCEA4C3F8F}" destId="{ACDB9DA4-9E75-B048-9E17-419A2D1A478B}" srcOrd="4" destOrd="0" presId="urn:microsoft.com/office/officeart/2005/8/layout/cycle8"/>
    <dgm:cxn modelId="{872ACA71-0206-6C4D-AF21-153F22A9B390}" type="presParOf" srcId="{D4B83247-8459-9A42-B100-63BCEA4C3F8F}" destId="{CE5B4414-0C55-B441-A32B-22B27C26F19E}" srcOrd="5" destOrd="0" presId="urn:microsoft.com/office/officeart/2005/8/layout/cycle8"/>
    <dgm:cxn modelId="{F0153CAD-6F18-FC49-842C-6AFA041EF90F}" type="presParOf" srcId="{D4B83247-8459-9A42-B100-63BCEA4C3F8F}" destId="{4E50654F-5BB3-DC40-8651-75E1237670A8}" srcOrd="6" destOrd="0" presId="urn:microsoft.com/office/officeart/2005/8/layout/cycle8"/>
    <dgm:cxn modelId="{49D25C47-839F-2D4F-B140-C09C06A7CCAB}" type="presParOf" srcId="{D4B83247-8459-9A42-B100-63BCEA4C3F8F}" destId="{DA44E553-C7FB-984B-A41A-3B88F1A1BED7}" srcOrd="7" destOrd="0" presId="urn:microsoft.com/office/officeart/2005/8/layout/cycle8"/>
    <dgm:cxn modelId="{0EA7B39A-CA31-7247-ABE7-162BCDC54D8E}" type="presParOf" srcId="{D4B83247-8459-9A42-B100-63BCEA4C3F8F}" destId="{472221C7-99BD-BB40-9172-614D3424C246}" srcOrd="8" destOrd="0" presId="urn:microsoft.com/office/officeart/2005/8/layout/cycle8"/>
    <dgm:cxn modelId="{B101D157-DFC1-2341-9B3E-6DFF9D4EE6AE}" type="presParOf" srcId="{D4B83247-8459-9A42-B100-63BCEA4C3F8F}" destId="{B6282850-81EC-B145-9F0D-6CBCD77A256E}" srcOrd="9" destOrd="0" presId="urn:microsoft.com/office/officeart/2005/8/layout/cycle8"/>
    <dgm:cxn modelId="{21AE145F-C4F8-D04F-9730-DCAB2A77046A}" type="presParOf" srcId="{D4B83247-8459-9A42-B100-63BCEA4C3F8F}" destId="{D82697D6-420D-C942-850B-E4E47E134D4C}" srcOrd="10" destOrd="0" presId="urn:microsoft.com/office/officeart/2005/8/layout/cycle8"/>
    <dgm:cxn modelId="{4455F344-A3FA-0E4D-8E7A-3932F1B3255F}" type="presParOf" srcId="{D4B83247-8459-9A42-B100-63BCEA4C3F8F}" destId="{F7C855AF-3EF8-D449-B509-487F20BAA71A}" srcOrd="11" destOrd="0" presId="urn:microsoft.com/office/officeart/2005/8/layout/cycle8"/>
    <dgm:cxn modelId="{96F8CF2B-E893-9748-B250-705EE6A9B585}" type="presParOf" srcId="{D4B83247-8459-9A42-B100-63BCEA4C3F8F}" destId="{F36E7CD1-955C-704A-8251-8FD10F547FE7}" srcOrd="12" destOrd="0" presId="urn:microsoft.com/office/officeart/2005/8/layout/cycle8"/>
    <dgm:cxn modelId="{0EBBF2E7-08BE-3D45-918A-B3AA1A4F84C2}" type="presParOf" srcId="{D4B83247-8459-9A42-B100-63BCEA4C3F8F}" destId="{6AA02BA7-58FD-004C-9CC7-1FC96259FE2B}" srcOrd="13" destOrd="0" presId="urn:microsoft.com/office/officeart/2005/8/layout/cycle8"/>
    <dgm:cxn modelId="{F2732250-0A0A-B34F-AA7D-742D5E86066C}" type="presParOf" srcId="{D4B83247-8459-9A42-B100-63BCEA4C3F8F}" destId="{2223E5F3-5DEE-6B4D-ABB6-F27C784D686C}"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5C0C0F-BA04-2242-B807-001BEE10F805}"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FD00C8B7-C416-4C4A-A96F-B495A500D8E0}">
      <dgm:prSet phldrT="[Text]" phldr="0"/>
      <dgm:spPr/>
      <dgm:t>
        <a:bodyPr/>
        <a:lstStyle/>
        <a:p>
          <a:r>
            <a:rPr lang="en-IN"/>
            <a:t>Survival</a:t>
          </a:r>
          <a:endParaRPr lang="en-US"/>
        </a:p>
      </dgm:t>
    </dgm:pt>
    <dgm:pt modelId="{295542F8-B453-B043-9F9A-10F32E3AD32B}" type="parTrans" cxnId="{9641614E-E0B4-1848-98F2-AC80DDF26A95}">
      <dgm:prSet/>
      <dgm:spPr/>
      <dgm:t>
        <a:bodyPr/>
        <a:lstStyle/>
        <a:p>
          <a:endParaRPr lang="en-US"/>
        </a:p>
      </dgm:t>
    </dgm:pt>
    <dgm:pt modelId="{F4429734-60CC-8F49-BD14-7578198530CC}" type="sibTrans" cxnId="{9641614E-E0B4-1848-98F2-AC80DDF26A95}">
      <dgm:prSet/>
      <dgm:spPr/>
      <dgm:t>
        <a:bodyPr/>
        <a:lstStyle/>
        <a:p>
          <a:endParaRPr lang="en-US"/>
        </a:p>
      </dgm:t>
    </dgm:pt>
    <dgm:pt modelId="{6DF744DE-5358-4F4C-87D5-34B860C4D7CC}">
      <dgm:prSet phldrT="[Text]" phldr="0"/>
      <dgm:spPr/>
      <dgm:t>
        <a:bodyPr/>
        <a:lstStyle/>
        <a:p>
          <a:r>
            <a:rPr lang="en-IN"/>
            <a:t>Economies of scale</a:t>
          </a:r>
          <a:endParaRPr lang="en-US"/>
        </a:p>
      </dgm:t>
    </dgm:pt>
    <dgm:pt modelId="{929481A1-2644-2B46-9052-44BDFC11EF2D}" type="parTrans" cxnId="{7EFEF891-1780-BF4B-990D-7D743D661903}">
      <dgm:prSet/>
      <dgm:spPr/>
      <dgm:t>
        <a:bodyPr/>
        <a:lstStyle/>
        <a:p>
          <a:endParaRPr lang="en-US"/>
        </a:p>
      </dgm:t>
    </dgm:pt>
    <dgm:pt modelId="{0C0E7922-80C4-BF45-8241-9ED683ACBBA7}" type="sibTrans" cxnId="{7EFEF891-1780-BF4B-990D-7D743D661903}">
      <dgm:prSet/>
      <dgm:spPr/>
      <dgm:t>
        <a:bodyPr/>
        <a:lstStyle/>
        <a:p>
          <a:endParaRPr lang="en-US"/>
        </a:p>
      </dgm:t>
    </dgm:pt>
    <dgm:pt modelId="{6800A8A8-D1D3-214B-8F49-C361B30DF072}">
      <dgm:prSet phldrT="[Text]" phldr="0"/>
      <dgm:spPr/>
      <dgm:t>
        <a:bodyPr/>
        <a:lstStyle/>
        <a:p>
          <a:r>
            <a:rPr lang="en-IN"/>
            <a:t>Owner’s mandate</a:t>
          </a:r>
          <a:endParaRPr lang="en-US"/>
        </a:p>
      </dgm:t>
    </dgm:pt>
    <dgm:pt modelId="{43604B24-C760-2B42-BA3B-CFCDA92DAF91}" type="parTrans" cxnId="{907B1F3C-A613-FF4D-8F7A-008A3B8B39CD}">
      <dgm:prSet/>
      <dgm:spPr/>
      <dgm:t>
        <a:bodyPr/>
        <a:lstStyle/>
        <a:p>
          <a:endParaRPr lang="en-US"/>
        </a:p>
      </dgm:t>
    </dgm:pt>
    <dgm:pt modelId="{9106F9FB-E4B3-3343-A7D7-AFFBDE93A07E}" type="sibTrans" cxnId="{907B1F3C-A613-FF4D-8F7A-008A3B8B39CD}">
      <dgm:prSet/>
      <dgm:spPr/>
      <dgm:t>
        <a:bodyPr/>
        <a:lstStyle/>
        <a:p>
          <a:endParaRPr lang="en-US"/>
        </a:p>
      </dgm:t>
    </dgm:pt>
    <dgm:pt modelId="{3127EA0D-5546-F048-96CA-416FE6ED3046}">
      <dgm:prSet phldrT="[Text]" phldr="0"/>
      <dgm:spPr/>
      <dgm:t>
        <a:bodyPr/>
        <a:lstStyle/>
        <a:p>
          <a:r>
            <a:rPr lang="en-IN"/>
            <a:t>Expansion of the market</a:t>
          </a:r>
          <a:endParaRPr lang="en-US"/>
        </a:p>
      </dgm:t>
    </dgm:pt>
    <dgm:pt modelId="{370378CF-904A-0947-9E02-1190B35C0EEE}" type="parTrans" cxnId="{CD92B244-86D5-A545-AD8D-B6B6EF3C4EBB}">
      <dgm:prSet/>
      <dgm:spPr/>
      <dgm:t>
        <a:bodyPr/>
        <a:lstStyle/>
        <a:p>
          <a:endParaRPr lang="en-US"/>
        </a:p>
      </dgm:t>
    </dgm:pt>
    <dgm:pt modelId="{7C9E7141-A7BF-5441-8B1D-B09D5E48685C}" type="sibTrans" cxnId="{CD92B244-86D5-A545-AD8D-B6B6EF3C4EBB}">
      <dgm:prSet/>
      <dgm:spPr/>
      <dgm:t>
        <a:bodyPr/>
        <a:lstStyle/>
        <a:p>
          <a:endParaRPr lang="en-US"/>
        </a:p>
      </dgm:t>
    </dgm:pt>
    <dgm:pt modelId="{0F13B84A-C030-3D45-A143-89105AF9A1B0}">
      <dgm:prSet phldrT="[Text]" phldr="0"/>
      <dgm:spPr/>
      <dgm:t>
        <a:bodyPr/>
        <a:lstStyle/>
        <a:p>
          <a:r>
            <a:rPr lang="en-IN"/>
            <a:t>Latest technology</a:t>
          </a:r>
          <a:endParaRPr lang="en-US"/>
        </a:p>
      </dgm:t>
    </dgm:pt>
    <dgm:pt modelId="{1E2564BF-F1D8-8147-B15F-3E06CD538220}" type="parTrans" cxnId="{322E8CC2-7CBE-6F4E-8BD8-411DDEC626FD}">
      <dgm:prSet/>
      <dgm:spPr/>
      <dgm:t>
        <a:bodyPr/>
        <a:lstStyle/>
        <a:p>
          <a:endParaRPr lang="en-US"/>
        </a:p>
      </dgm:t>
    </dgm:pt>
    <dgm:pt modelId="{E5FC69A3-2C08-164D-9679-FADFFB8654BB}" type="sibTrans" cxnId="{322E8CC2-7CBE-6F4E-8BD8-411DDEC626FD}">
      <dgm:prSet/>
      <dgm:spPr/>
      <dgm:t>
        <a:bodyPr/>
        <a:lstStyle/>
        <a:p>
          <a:endParaRPr lang="en-US"/>
        </a:p>
      </dgm:t>
    </dgm:pt>
    <dgm:pt modelId="{1F99BE56-A351-1B4D-9CF9-F2893FCB3FB8}">
      <dgm:prSet/>
      <dgm:spPr/>
      <dgm:t>
        <a:bodyPr/>
        <a:lstStyle/>
        <a:p>
          <a:r>
            <a:rPr lang="en-IN"/>
            <a:t>Prestige and power</a:t>
          </a:r>
          <a:endParaRPr lang="en-US"/>
        </a:p>
      </dgm:t>
    </dgm:pt>
    <dgm:pt modelId="{F99DD750-8972-874B-8F1C-E86E765BE0F7}" type="parTrans" cxnId="{E85B6C7A-2A03-1D41-99A8-F10EAD3945BC}">
      <dgm:prSet/>
      <dgm:spPr/>
      <dgm:t>
        <a:bodyPr/>
        <a:lstStyle/>
        <a:p>
          <a:endParaRPr lang="en-US"/>
        </a:p>
      </dgm:t>
    </dgm:pt>
    <dgm:pt modelId="{7B10A9D1-4738-7B4E-A606-E1DD2F643C1D}" type="sibTrans" cxnId="{E85B6C7A-2A03-1D41-99A8-F10EAD3945BC}">
      <dgm:prSet/>
      <dgm:spPr/>
      <dgm:t>
        <a:bodyPr/>
        <a:lstStyle/>
        <a:p>
          <a:endParaRPr lang="en-US"/>
        </a:p>
      </dgm:t>
    </dgm:pt>
    <dgm:pt modelId="{A25CEFF6-D11B-0D44-BE23-71B34F72372F}">
      <dgm:prSet/>
      <dgm:spPr/>
      <dgm:t>
        <a:bodyPr/>
        <a:lstStyle/>
        <a:p>
          <a:r>
            <a:rPr lang="en-IN"/>
            <a:t>Government policy</a:t>
          </a:r>
          <a:endParaRPr lang="en-US"/>
        </a:p>
      </dgm:t>
    </dgm:pt>
    <dgm:pt modelId="{97426F2B-B25A-404F-98D6-09D3CE7A2AF4}" type="parTrans" cxnId="{D95C88F3-27FF-C840-B049-18504C8C59A4}">
      <dgm:prSet/>
      <dgm:spPr/>
      <dgm:t>
        <a:bodyPr/>
        <a:lstStyle/>
        <a:p>
          <a:endParaRPr lang="en-US"/>
        </a:p>
      </dgm:t>
    </dgm:pt>
    <dgm:pt modelId="{79369B36-1DF8-1044-805B-DB7A4191FA26}" type="sibTrans" cxnId="{D95C88F3-27FF-C840-B049-18504C8C59A4}">
      <dgm:prSet/>
      <dgm:spPr/>
      <dgm:t>
        <a:bodyPr/>
        <a:lstStyle/>
        <a:p>
          <a:endParaRPr lang="en-US"/>
        </a:p>
      </dgm:t>
    </dgm:pt>
    <dgm:pt modelId="{39E41E45-AEB5-0847-A8D4-B2CAC8C10298}">
      <dgm:prSet/>
      <dgm:spPr/>
      <dgm:t>
        <a:bodyPr/>
        <a:lstStyle/>
        <a:p>
          <a:r>
            <a:rPr lang="en-IN"/>
            <a:t>Self-sufficiency</a:t>
          </a:r>
          <a:endParaRPr lang="en-US"/>
        </a:p>
      </dgm:t>
    </dgm:pt>
    <dgm:pt modelId="{A5F23CC2-F9B7-7D49-9760-D0216362991D}" type="parTrans" cxnId="{B0D00F85-8379-EC47-A7B1-A669CFB8B6A5}">
      <dgm:prSet/>
      <dgm:spPr/>
      <dgm:t>
        <a:bodyPr/>
        <a:lstStyle/>
        <a:p>
          <a:endParaRPr lang="en-US"/>
        </a:p>
      </dgm:t>
    </dgm:pt>
    <dgm:pt modelId="{C7236175-1B85-A540-B3B9-EAA3597B0E89}" type="sibTrans" cxnId="{B0D00F85-8379-EC47-A7B1-A669CFB8B6A5}">
      <dgm:prSet/>
      <dgm:spPr/>
      <dgm:t>
        <a:bodyPr/>
        <a:lstStyle/>
        <a:p>
          <a:endParaRPr lang="en-US"/>
        </a:p>
      </dgm:t>
    </dgm:pt>
    <dgm:pt modelId="{80E85465-7752-9D4B-852D-D179C9D39869}" type="pres">
      <dgm:prSet presAssocID="{615C0C0F-BA04-2242-B807-001BEE10F805}" presName="Name0" presStyleCnt="0">
        <dgm:presLayoutVars>
          <dgm:dir/>
          <dgm:resizeHandles val="exact"/>
        </dgm:presLayoutVars>
      </dgm:prSet>
      <dgm:spPr/>
    </dgm:pt>
    <dgm:pt modelId="{3DC70D17-09CA-874E-9273-0E7158E78833}" type="pres">
      <dgm:prSet presAssocID="{615C0C0F-BA04-2242-B807-001BEE10F805}" presName="cycle" presStyleCnt="0"/>
      <dgm:spPr/>
    </dgm:pt>
    <dgm:pt modelId="{312F5D5E-5DC1-E44C-85FB-A85E7306F6ED}" type="pres">
      <dgm:prSet presAssocID="{FD00C8B7-C416-4C4A-A96F-B495A500D8E0}" presName="nodeFirstNode" presStyleLbl="node1" presStyleIdx="0" presStyleCnt="8">
        <dgm:presLayoutVars>
          <dgm:bulletEnabled val="1"/>
        </dgm:presLayoutVars>
      </dgm:prSet>
      <dgm:spPr/>
    </dgm:pt>
    <dgm:pt modelId="{FB096B5B-0C1B-B040-A1C7-4217C6E677B3}" type="pres">
      <dgm:prSet presAssocID="{F4429734-60CC-8F49-BD14-7578198530CC}" presName="sibTransFirstNode" presStyleLbl="bgShp" presStyleIdx="0" presStyleCnt="1"/>
      <dgm:spPr/>
    </dgm:pt>
    <dgm:pt modelId="{C7D28DD3-2B67-A148-AF5E-67012B5D4BBE}" type="pres">
      <dgm:prSet presAssocID="{6DF744DE-5358-4F4C-87D5-34B860C4D7CC}" presName="nodeFollowingNodes" presStyleLbl="node1" presStyleIdx="1" presStyleCnt="8">
        <dgm:presLayoutVars>
          <dgm:bulletEnabled val="1"/>
        </dgm:presLayoutVars>
      </dgm:prSet>
      <dgm:spPr/>
    </dgm:pt>
    <dgm:pt modelId="{9FF3CC14-A627-CC4B-B2EA-02B7C1826EF8}" type="pres">
      <dgm:prSet presAssocID="{6800A8A8-D1D3-214B-8F49-C361B30DF072}" presName="nodeFollowingNodes" presStyleLbl="node1" presStyleIdx="2" presStyleCnt="8">
        <dgm:presLayoutVars>
          <dgm:bulletEnabled val="1"/>
        </dgm:presLayoutVars>
      </dgm:prSet>
      <dgm:spPr/>
    </dgm:pt>
    <dgm:pt modelId="{0F2E1A14-A203-3743-B9D9-57E343280CF1}" type="pres">
      <dgm:prSet presAssocID="{3127EA0D-5546-F048-96CA-416FE6ED3046}" presName="nodeFollowingNodes" presStyleLbl="node1" presStyleIdx="3" presStyleCnt="8">
        <dgm:presLayoutVars>
          <dgm:bulletEnabled val="1"/>
        </dgm:presLayoutVars>
      </dgm:prSet>
      <dgm:spPr/>
    </dgm:pt>
    <dgm:pt modelId="{AD8A25B5-DC80-3447-8D1F-74B803D59879}" type="pres">
      <dgm:prSet presAssocID="{0F13B84A-C030-3D45-A143-89105AF9A1B0}" presName="nodeFollowingNodes" presStyleLbl="node1" presStyleIdx="4" presStyleCnt="8">
        <dgm:presLayoutVars>
          <dgm:bulletEnabled val="1"/>
        </dgm:presLayoutVars>
      </dgm:prSet>
      <dgm:spPr/>
    </dgm:pt>
    <dgm:pt modelId="{66BD4B2C-8D6A-A541-A8A7-5F2DDA0CF6A4}" type="pres">
      <dgm:prSet presAssocID="{1F99BE56-A351-1B4D-9CF9-F2893FCB3FB8}" presName="nodeFollowingNodes" presStyleLbl="node1" presStyleIdx="5" presStyleCnt="8">
        <dgm:presLayoutVars>
          <dgm:bulletEnabled val="1"/>
        </dgm:presLayoutVars>
      </dgm:prSet>
      <dgm:spPr/>
    </dgm:pt>
    <dgm:pt modelId="{4A187C45-5CA4-1140-A056-48FC670AA5EE}" type="pres">
      <dgm:prSet presAssocID="{A25CEFF6-D11B-0D44-BE23-71B34F72372F}" presName="nodeFollowingNodes" presStyleLbl="node1" presStyleIdx="6" presStyleCnt="8">
        <dgm:presLayoutVars>
          <dgm:bulletEnabled val="1"/>
        </dgm:presLayoutVars>
      </dgm:prSet>
      <dgm:spPr/>
    </dgm:pt>
    <dgm:pt modelId="{DEBDD7C6-1BA0-EF4F-AF81-471599C0ACD5}" type="pres">
      <dgm:prSet presAssocID="{39E41E45-AEB5-0847-A8D4-B2CAC8C10298}" presName="nodeFollowingNodes" presStyleLbl="node1" presStyleIdx="7" presStyleCnt="8">
        <dgm:presLayoutVars>
          <dgm:bulletEnabled val="1"/>
        </dgm:presLayoutVars>
      </dgm:prSet>
      <dgm:spPr/>
    </dgm:pt>
  </dgm:ptLst>
  <dgm:cxnLst>
    <dgm:cxn modelId="{07674B09-DF59-244E-8D03-207A752A29EE}" type="presOf" srcId="{F4429734-60CC-8F49-BD14-7578198530CC}" destId="{FB096B5B-0C1B-B040-A1C7-4217C6E677B3}" srcOrd="0" destOrd="0" presId="urn:microsoft.com/office/officeart/2005/8/layout/cycle3"/>
    <dgm:cxn modelId="{E3C90439-E6D0-7546-8377-90304838D38B}" type="presOf" srcId="{0F13B84A-C030-3D45-A143-89105AF9A1B0}" destId="{AD8A25B5-DC80-3447-8D1F-74B803D59879}" srcOrd="0" destOrd="0" presId="urn:microsoft.com/office/officeart/2005/8/layout/cycle3"/>
    <dgm:cxn modelId="{907B1F3C-A613-FF4D-8F7A-008A3B8B39CD}" srcId="{615C0C0F-BA04-2242-B807-001BEE10F805}" destId="{6800A8A8-D1D3-214B-8F49-C361B30DF072}" srcOrd="2" destOrd="0" parTransId="{43604B24-C760-2B42-BA3B-CFCDA92DAF91}" sibTransId="{9106F9FB-E4B3-3343-A7D7-AFFBDE93A07E}"/>
    <dgm:cxn modelId="{2B1C6062-4BFB-BF43-BA39-4E22CE4418A2}" type="presOf" srcId="{A25CEFF6-D11B-0D44-BE23-71B34F72372F}" destId="{4A187C45-5CA4-1140-A056-48FC670AA5EE}" srcOrd="0" destOrd="0" presId="urn:microsoft.com/office/officeart/2005/8/layout/cycle3"/>
    <dgm:cxn modelId="{CD92B244-86D5-A545-AD8D-B6B6EF3C4EBB}" srcId="{615C0C0F-BA04-2242-B807-001BEE10F805}" destId="{3127EA0D-5546-F048-96CA-416FE6ED3046}" srcOrd="3" destOrd="0" parTransId="{370378CF-904A-0947-9E02-1190B35C0EEE}" sibTransId="{7C9E7141-A7BF-5441-8B1D-B09D5E48685C}"/>
    <dgm:cxn modelId="{9641614E-E0B4-1848-98F2-AC80DDF26A95}" srcId="{615C0C0F-BA04-2242-B807-001BEE10F805}" destId="{FD00C8B7-C416-4C4A-A96F-B495A500D8E0}" srcOrd="0" destOrd="0" parTransId="{295542F8-B453-B043-9F9A-10F32E3AD32B}" sibTransId="{F4429734-60CC-8F49-BD14-7578198530CC}"/>
    <dgm:cxn modelId="{AAAEF373-5466-1A4C-83D6-51255337A91A}" type="presOf" srcId="{6DF744DE-5358-4F4C-87D5-34B860C4D7CC}" destId="{C7D28DD3-2B67-A148-AF5E-67012B5D4BBE}" srcOrd="0" destOrd="0" presId="urn:microsoft.com/office/officeart/2005/8/layout/cycle3"/>
    <dgm:cxn modelId="{E85B6C7A-2A03-1D41-99A8-F10EAD3945BC}" srcId="{615C0C0F-BA04-2242-B807-001BEE10F805}" destId="{1F99BE56-A351-1B4D-9CF9-F2893FCB3FB8}" srcOrd="5" destOrd="0" parTransId="{F99DD750-8972-874B-8F1C-E86E765BE0F7}" sibTransId="{7B10A9D1-4738-7B4E-A606-E1DD2F643C1D}"/>
    <dgm:cxn modelId="{B0D00F85-8379-EC47-A7B1-A669CFB8B6A5}" srcId="{615C0C0F-BA04-2242-B807-001BEE10F805}" destId="{39E41E45-AEB5-0847-A8D4-B2CAC8C10298}" srcOrd="7" destOrd="0" parTransId="{A5F23CC2-F9B7-7D49-9760-D0216362991D}" sibTransId="{C7236175-1B85-A540-B3B9-EAA3597B0E89}"/>
    <dgm:cxn modelId="{7EFEF891-1780-BF4B-990D-7D743D661903}" srcId="{615C0C0F-BA04-2242-B807-001BEE10F805}" destId="{6DF744DE-5358-4F4C-87D5-34B860C4D7CC}" srcOrd="1" destOrd="0" parTransId="{929481A1-2644-2B46-9052-44BDFC11EF2D}" sibTransId="{0C0E7922-80C4-BF45-8241-9ED683ACBBA7}"/>
    <dgm:cxn modelId="{F34F50AF-98E4-314D-96A2-6BC5997E3332}" type="presOf" srcId="{FD00C8B7-C416-4C4A-A96F-B495A500D8E0}" destId="{312F5D5E-5DC1-E44C-85FB-A85E7306F6ED}" srcOrd="0" destOrd="0" presId="urn:microsoft.com/office/officeart/2005/8/layout/cycle3"/>
    <dgm:cxn modelId="{E5A00BBB-4327-9146-B5BA-7B28909D9482}" type="presOf" srcId="{6800A8A8-D1D3-214B-8F49-C361B30DF072}" destId="{9FF3CC14-A627-CC4B-B2EA-02B7C1826EF8}" srcOrd="0" destOrd="0" presId="urn:microsoft.com/office/officeart/2005/8/layout/cycle3"/>
    <dgm:cxn modelId="{987007C1-72F4-7F48-A9D2-DE5FC22808F3}" type="presOf" srcId="{3127EA0D-5546-F048-96CA-416FE6ED3046}" destId="{0F2E1A14-A203-3743-B9D9-57E343280CF1}" srcOrd="0" destOrd="0" presId="urn:microsoft.com/office/officeart/2005/8/layout/cycle3"/>
    <dgm:cxn modelId="{322E8CC2-7CBE-6F4E-8BD8-411DDEC626FD}" srcId="{615C0C0F-BA04-2242-B807-001BEE10F805}" destId="{0F13B84A-C030-3D45-A143-89105AF9A1B0}" srcOrd="4" destOrd="0" parTransId="{1E2564BF-F1D8-8147-B15F-3E06CD538220}" sibTransId="{E5FC69A3-2C08-164D-9679-FADFFB8654BB}"/>
    <dgm:cxn modelId="{3F003BCF-E207-A34D-B22C-6E5D221852DF}" type="presOf" srcId="{39E41E45-AEB5-0847-A8D4-B2CAC8C10298}" destId="{DEBDD7C6-1BA0-EF4F-AF81-471599C0ACD5}" srcOrd="0" destOrd="0" presId="urn:microsoft.com/office/officeart/2005/8/layout/cycle3"/>
    <dgm:cxn modelId="{B349DED2-2A76-714F-92DC-7BF8CA0E0FC7}" type="presOf" srcId="{615C0C0F-BA04-2242-B807-001BEE10F805}" destId="{80E85465-7752-9D4B-852D-D179C9D39869}" srcOrd="0" destOrd="0" presId="urn:microsoft.com/office/officeart/2005/8/layout/cycle3"/>
    <dgm:cxn modelId="{3B8CA2EB-F751-3340-BE5A-263EA8EBB829}" type="presOf" srcId="{1F99BE56-A351-1B4D-9CF9-F2893FCB3FB8}" destId="{66BD4B2C-8D6A-A541-A8A7-5F2DDA0CF6A4}" srcOrd="0" destOrd="0" presId="urn:microsoft.com/office/officeart/2005/8/layout/cycle3"/>
    <dgm:cxn modelId="{D95C88F3-27FF-C840-B049-18504C8C59A4}" srcId="{615C0C0F-BA04-2242-B807-001BEE10F805}" destId="{A25CEFF6-D11B-0D44-BE23-71B34F72372F}" srcOrd="6" destOrd="0" parTransId="{97426F2B-B25A-404F-98D6-09D3CE7A2AF4}" sibTransId="{79369B36-1DF8-1044-805B-DB7A4191FA26}"/>
    <dgm:cxn modelId="{8F2C7B62-EBFF-6B43-B6F5-609A477F820D}" type="presParOf" srcId="{80E85465-7752-9D4B-852D-D179C9D39869}" destId="{3DC70D17-09CA-874E-9273-0E7158E78833}" srcOrd="0" destOrd="0" presId="urn:microsoft.com/office/officeart/2005/8/layout/cycle3"/>
    <dgm:cxn modelId="{9453C601-E2E1-B34A-9840-58E76FD033DE}" type="presParOf" srcId="{3DC70D17-09CA-874E-9273-0E7158E78833}" destId="{312F5D5E-5DC1-E44C-85FB-A85E7306F6ED}" srcOrd="0" destOrd="0" presId="urn:microsoft.com/office/officeart/2005/8/layout/cycle3"/>
    <dgm:cxn modelId="{0CB25F67-AEFA-2940-B378-CB4385E2E1FA}" type="presParOf" srcId="{3DC70D17-09CA-874E-9273-0E7158E78833}" destId="{FB096B5B-0C1B-B040-A1C7-4217C6E677B3}" srcOrd="1" destOrd="0" presId="urn:microsoft.com/office/officeart/2005/8/layout/cycle3"/>
    <dgm:cxn modelId="{953102C8-DB66-5748-BF68-9195B536958B}" type="presParOf" srcId="{3DC70D17-09CA-874E-9273-0E7158E78833}" destId="{C7D28DD3-2B67-A148-AF5E-67012B5D4BBE}" srcOrd="2" destOrd="0" presId="urn:microsoft.com/office/officeart/2005/8/layout/cycle3"/>
    <dgm:cxn modelId="{1C2056C1-CD1F-594A-842F-3622735E29EC}" type="presParOf" srcId="{3DC70D17-09CA-874E-9273-0E7158E78833}" destId="{9FF3CC14-A627-CC4B-B2EA-02B7C1826EF8}" srcOrd="3" destOrd="0" presId="urn:microsoft.com/office/officeart/2005/8/layout/cycle3"/>
    <dgm:cxn modelId="{A1940989-0C6B-234F-A1A3-B8264707DD31}" type="presParOf" srcId="{3DC70D17-09CA-874E-9273-0E7158E78833}" destId="{0F2E1A14-A203-3743-B9D9-57E343280CF1}" srcOrd="4" destOrd="0" presId="urn:microsoft.com/office/officeart/2005/8/layout/cycle3"/>
    <dgm:cxn modelId="{D5755F0C-B744-F449-A3C0-4C2B25E1C01F}" type="presParOf" srcId="{3DC70D17-09CA-874E-9273-0E7158E78833}" destId="{AD8A25B5-DC80-3447-8D1F-74B803D59879}" srcOrd="5" destOrd="0" presId="urn:microsoft.com/office/officeart/2005/8/layout/cycle3"/>
    <dgm:cxn modelId="{AAB45BBE-DF2D-764B-9F67-C91243B79743}" type="presParOf" srcId="{3DC70D17-09CA-874E-9273-0E7158E78833}" destId="{66BD4B2C-8D6A-A541-A8A7-5F2DDA0CF6A4}" srcOrd="6" destOrd="0" presId="urn:microsoft.com/office/officeart/2005/8/layout/cycle3"/>
    <dgm:cxn modelId="{D4C0C85E-62C7-884C-BEE7-CCBD2B1EC284}" type="presParOf" srcId="{3DC70D17-09CA-874E-9273-0E7158E78833}" destId="{4A187C45-5CA4-1140-A056-48FC670AA5EE}" srcOrd="7" destOrd="0" presId="urn:microsoft.com/office/officeart/2005/8/layout/cycle3"/>
    <dgm:cxn modelId="{F43A7CBB-5B0D-BE44-A231-AECD3B9209D6}" type="presParOf" srcId="{3DC70D17-09CA-874E-9273-0E7158E78833}" destId="{DEBDD7C6-1BA0-EF4F-AF81-471599C0ACD5}" srcOrd="8"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5953D4-6FBB-5A4D-A37D-3058B51350D5}"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51AA1CBE-34A6-674B-A787-0036167300CC}">
      <dgm:prSet phldrT="[Text]" phldr="0"/>
      <dgm:spPr/>
      <dgm:t>
        <a:bodyPr/>
        <a:lstStyle/>
        <a:p>
          <a:r>
            <a:rPr lang="en-IN"/>
            <a:t>Demand and Supply</a:t>
          </a:r>
          <a:endParaRPr lang="en-US"/>
        </a:p>
      </dgm:t>
    </dgm:pt>
    <dgm:pt modelId="{F6D17ABD-09D5-4341-B30F-BD587639BB6E}" type="parTrans" cxnId="{C5715118-DE4D-5949-81A4-6DD61579EFD1}">
      <dgm:prSet/>
      <dgm:spPr/>
      <dgm:t>
        <a:bodyPr/>
        <a:lstStyle/>
        <a:p>
          <a:endParaRPr lang="en-US"/>
        </a:p>
      </dgm:t>
    </dgm:pt>
    <dgm:pt modelId="{DBD5A6BE-55C1-7F4F-9AC8-214249BADA1E}" type="sibTrans" cxnId="{C5715118-DE4D-5949-81A4-6DD61579EFD1}">
      <dgm:prSet/>
      <dgm:spPr/>
      <dgm:t>
        <a:bodyPr/>
        <a:lstStyle/>
        <a:p>
          <a:endParaRPr lang="en-US"/>
        </a:p>
      </dgm:t>
    </dgm:pt>
    <dgm:pt modelId="{734441A8-BAB4-9F4B-92C0-8DE566DA1335}">
      <dgm:prSet phldrT="[Text]" phldr="0"/>
      <dgm:spPr/>
      <dgm:t>
        <a:bodyPr/>
        <a:lstStyle/>
        <a:p>
          <a:r>
            <a:rPr lang="en-IN"/>
            <a:t>Money and Banking </a:t>
          </a:r>
          <a:endParaRPr lang="en-US"/>
        </a:p>
      </dgm:t>
    </dgm:pt>
    <dgm:pt modelId="{23910F93-0E1D-9146-939E-577E862F22C0}" type="parTrans" cxnId="{FDC3B360-FDB9-934B-8354-531B49729980}">
      <dgm:prSet/>
      <dgm:spPr/>
      <dgm:t>
        <a:bodyPr/>
        <a:lstStyle/>
        <a:p>
          <a:endParaRPr lang="en-US"/>
        </a:p>
      </dgm:t>
    </dgm:pt>
    <dgm:pt modelId="{83F4D95D-A231-FB4E-81BF-4D400ADB6728}" type="sibTrans" cxnId="{FDC3B360-FDB9-934B-8354-531B49729980}">
      <dgm:prSet/>
      <dgm:spPr/>
      <dgm:t>
        <a:bodyPr/>
        <a:lstStyle/>
        <a:p>
          <a:endParaRPr lang="en-US"/>
        </a:p>
      </dgm:t>
    </dgm:pt>
    <dgm:pt modelId="{D113BCBF-BD8A-9D41-B182-4E62966FEBF2}">
      <dgm:prSet phldrT="[Text]" phldr="0"/>
      <dgm:spPr/>
      <dgm:t>
        <a:bodyPr/>
        <a:lstStyle/>
        <a:p>
          <a:r>
            <a:rPr lang="en-IN"/>
            <a:t>Economic Growth and Development</a:t>
          </a:r>
          <a:endParaRPr lang="en-US"/>
        </a:p>
      </dgm:t>
    </dgm:pt>
    <dgm:pt modelId="{BD1B1640-D6B5-C64A-A97D-37CC11B9993F}" type="parTrans" cxnId="{898243EB-2F0B-4C4D-9373-F870709F878B}">
      <dgm:prSet/>
      <dgm:spPr/>
      <dgm:t>
        <a:bodyPr/>
        <a:lstStyle/>
        <a:p>
          <a:endParaRPr lang="en-US"/>
        </a:p>
      </dgm:t>
    </dgm:pt>
    <dgm:pt modelId="{A1EDE972-8E30-F34A-8073-EADBCB9C68D3}" type="sibTrans" cxnId="{898243EB-2F0B-4C4D-9373-F870709F878B}">
      <dgm:prSet/>
      <dgm:spPr/>
      <dgm:t>
        <a:bodyPr/>
        <a:lstStyle/>
        <a:p>
          <a:endParaRPr lang="en-US"/>
        </a:p>
      </dgm:t>
    </dgm:pt>
    <dgm:pt modelId="{9A4DA3A2-1880-7C42-B632-4A0B12860922}">
      <dgm:prSet phldrT="[Text]" phldr="0"/>
      <dgm:spPr/>
      <dgm:t>
        <a:bodyPr/>
        <a:lstStyle/>
        <a:p>
          <a:r>
            <a:rPr lang="en-IN"/>
            <a:t>Income and Employment</a:t>
          </a:r>
          <a:endParaRPr lang="en-US"/>
        </a:p>
      </dgm:t>
    </dgm:pt>
    <dgm:pt modelId="{3B7E1438-D5A6-F843-9311-6355CB7CA449}" type="parTrans" cxnId="{DC128734-B243-C04A-B981-4FFD4A0D10C4}">
      <dgm:prSet/>
      <dgm:spPr/>
      <dgm:t>
        <a:bodyPr/>
        <a:lstStyle/>
        <a:p>
          <a:endParaRPr lang="en-US"/>
        </a:p>
      </dgm:t>
    </dgm:pt>
    <dgm:pt modelId="{5C0D2D06-229E-5A4E-8C2C-7AD8B5C4CA5C}" type="sibTrans" cxnId="{DC128734-B243-C04A-B981-4FFD4A0D10C4}">
      <dgm:prSet/>
      <dgm:spPr/>
      <dgm:t>
        <a:bodyPr/>
        <a:lstStyle/>
        <a:p>
          <a:endParaRPr lang="en-US"/>
        </a:p>
      </dgm:t>
    </dgm:pt>
    <dgm:pt modelId="{3E547FBC-102B-3B4D-9B69-65DB92019581}">
      <dgm:prSet phldrT="[Text]" phldr="0"/>
      <dgm:spPr/>
      <dgm:t>
        <a:bodyPr/>
        <a:lstStyle/>
        <a:p>
          <a:r>
            <a:rPr lang="en-IN"/>
            <a:t>General price level</a:t>
          </a:r>
          <a:endParaRPr lang="en-US"/>
        </a:p>
      </dgm:t>
    </dgm:pt>
    <dgm:pt modelId="{B7567547-261F-E34B-ACF6-833C4F42D280}" type="parTrans" cxnId="{C4AB76DC-100B-5141-B4B3-1B0F0393DC58}">
      <dgm:prSet/>
      <dgm:spPr/>
      <dgm:t>
        <a:bodyPr/>
        <a:lstStyle/>
        <a:p>
          <a:endParaRPr lang="en-US"/>
        </a:p>
      </dgm:t>
    </dgm:pt>
    <dgm:pt modelId="{E5C44FBC-0C22-2F43-905B-A3F4C29EB401}" type="sibTrans" cxnId="{C4AB76DC-100B-5141-B4B3-1B0F0393DC58}">
      <dgm:prSet/>
      <dgm:spPr/>
      <dgm:t>
        <a:bodyPr/>
        <a:lstStyle/>
        <a:p>
          <a:endParaRPr lang="en-US"/>
        </a:p>
      </dgm:t>
    </dgm:pt>
    <dgm:pt modelId="{36D7DED7-9FFA-1046-959E-CB1AF7A39EC2}">
      <dgm:prSet/>
      <dgm:spPr/>
      <dgm:t>
        <a:bodyPr/>
        <a:lstStyle/>
        <a:p>
          <a:r>
            <a:rPr lang="en-IN"/>
            <a:t>Trade cycles</a:t>
          </a:r>
          <a:endParaRPr lang="en-US"/>
        </a:p>
      </dgm:t>
    </dgm:pt>
    <dgm:pt modelId="{B007D6AA-1621-7F4B-9B70-7048944F31BE}" type="parTrans" cxnId="{3D3DB317-5821-C44E-B2A5-DCD37B88BD62}">
      <dgm:prSet/>
      <dgm:spPr/>
      <dgm:t>
        <a:bodyPr/>
        <a:lstStyle/>
        <a:p>
          <a:endParaRPr lang="en-US"/>
        </a:p>
      </dgm:t>
    </dgm:pt>
    <dgm:pt modelId="{8918AFB0-9AB4-7D47-B92F-27106110B70E}" type="sibTrans" cxnId="{3D3DB317-5821-C44E-B2A5-DCD37B88BD62}">
      <dgm:prSet/>
      <dgm:spPr/>
      <dgm:t>
        <a:bodyPr/>
        <a:lstStyle/>
        <a:p>
          <a:endParaRPr lang="en-US"/>
        </a:p>
      </dgm:t>
    </dgm:pt>
    <dgm:pt modelId="{22394869-442B-974B-95BC-C0185B337FFE}" type="pres">
      <dgm:prSet presAssocID="{805953D4-6FBB-5A4D-A37D-3058B51350D5}" presName="cycle" presStyleCnt="0">
        <dgm:presLayoutVars>
          <dgm:dir/>
          <dgm:resizeHandles val="exact"/>
        </dgm:presLayoutVars>
      </dgm:prSet>
      <dgm:spPr/>
    </dgm:pt>
    <dgm:pt modelId="{7CFC020C-14E8-E346-9CFA-7DD357B88F42}" type="pres">
      <dgm:prSet presAssocID="{51AA1CBE-34A6-674B-A787-0036167300CC}" presName="node" presStyleLbl="node1" presStyleIdx="0" presStyleCnt="6">
        <dgm:presLayoutVars>
          <dgm:bulletEnabled val="1"/>
        </dgm:presLayoutVars>
      </dgm:prSet>
      <dgm:spPr/>
    </dgm:pt>
    <dgm:pt modelId="{E5A52994-7708-5242-A0ED-D101DBC3C906}" type="pres">
      <dgm:prSet presAssocID="{51AA1CBE-34A6-674B-A787-0036167300CC}" presName="spNode" presStyleCnt="0"/>
      <dgm:spPr/>
    </dgm:pt>
    <dgm:pt modelId="{291A7489-84EF-9640-A1EA-D2DBDC3B0D2F}" type="pres">
      <dgm:prSet presAssocID="{DBD5A6BE-55C1-7F4F-9AC8-214249BADA1E}" presName="sibTrans" presStyleLbl="sibTrans1D1" presStyleIdx="0" presStyleCnt="6"/>
      <dgm:spPr/>
    </dgm:pt>
    <dgm:pt modelId="{784BC38E-389A-834B-991E-E1012B6C2418}" type="pres">
      <dgm:prSet presAssocID="{734441A8-BAB4-9F4B-92C0-8DE566DA1335}" presName="node" presStyleLbl="node1" presStyleIdx="1" presStyleCnt="6">
        <dgm:presLayoutVars>
          <dgm:bulletEnabled val="1"/>
        </dgm:presLayoutVars>
      </dgm:prSet>
      <dgm:spPr/>
    </dgm:pt>
    <dgm:pt modelId="{8ACC6C94-C8E6-0143-B447-1311DAD3D2B6}" type="pres">
      <dgm:prSet presAssocID="{734441A8-BAB4-9F4B-92C0-8DE566DA1335}" presName="spNode" presStyleCnt="0"/>
      <dgm:spPr/>
    </dgm:pt>
    <dgm:pt modelId="{F66C59AA-1708-F144-9195-7D68B89A0464}" type="pres">
      <dgm:prSet presAssocID="{83F4D95D-A231-FB4E-81BF-4D400ADB6728}" presName="sibTrans" presStyleLbl="sibTrans1D1" presStyleIdx="1" presStyleCnt="6"/>
      <dgm:spPr/>
    </dgm:pt>
    <dgm:pt modelId="{597E6279-F301-0545-8C13-C08CD00E4D4B}" type="pres">
      <dgm:prSet presAssocID="{D113BCBF-BD8A-9D41-B182-4E62966FEBF2}" presName="node" presStyleLbl="node1" presStyleIdx="2" presStyleCnt="6">
        <dgm:presLayoutVars>
          <dgm:bulletEnabled val="1"/>
        </dgm:presLayoutVars>
      </dgm:prSet>
      <dgm:spPr/>
    </dgm:pt>
    <dgm:pt modelId="{1A536FC5-29DF-E34E-BC89-D2C1EE48EA73}" type="pres">
      <dgm:prSet presAssocID="{D113BCBF-BD8A-9D41-B182-4E62966FEBF2}" presName="spNode" presStyleCnt="0"/>
      <dgm:spPr/>
    </dgm:pt>
    <dgm:pt modelId="{E65BD7A6-9C43-334A-B46D-0DC3387B9E30}" type="pres">
      <dgm:prSet presAssocID="{A1EDE972-8E30-F34A-8073-EADBCB9C68D3}" presName="sibTrans" presStyleLbl="sibTrans1D1" presStyleIdx="2" presStyleCnt="6"/>
      <dgm:spPr/>
    </dgm:pt>
    <dgm:pt modelId="{0F3C6AE7-61C4-C14B-B6DC-24AE449BD444}" type="pres">
      <dgm:prSet presAssocID="{9A4DA3A2-1880-7C42-B632-4A0B12860922}" presName="node" presStyleLbl="node1" presStyleIdx="3" presStyleCnt="6">
        <dgm:presLayoutVars>
          <dgm:bulletEnabled val="1"/>
        </dgm:presLayoutVars>
      </dgm:prSet>
      <dgm:spPr/>
    </dgm:pt>
    <dgm:pt modelId="{E4223A29-5E68-C949-A117-4AEB4E106BC4}" type="pres">
      <dgm:prSet presAssocID="{9A4DA3A2-1880-7C42-B632-4A0B12860922}" presName="spNode" presStyleCnt="0"/>
      <dgm:spPr/>
    </dgm:pt>
    <dgm:pt modelId="{DF9649A8-FC30-8C45-B1B7-9E603B21DA5C}" type="pres">
      <dgm:prSet presAssocID="{5C0D2D06-229E-5A4E-8C2C-7AD8B5C4CA5C}" presName="sibTrans" presStyleLbl="sibTrans1D1" presStyleIdx="3" presStyleCnt="6"/>
      <dgm:spPr/>
    </dgm:pt>
    <dgm:pt modelId="{FEEA2639-3936-1341-9C43-5B77FF119059}" type="pres">
      <dgm:prSet presAssocID="{3E547FBC-102B-3B4D-9B69-65DB92019581}" presName="node" presStyleLbl="node1" presStyleIdx="4" presStyleCnt="6">
        <dgm:presLayoutVars>
          <dgm:bulletEnabled val="1"/>
        </dgm:presLayoutVars>
      </dgm:prSet>
      <dgm:spPr/>
    </dgm:pt>
    <dgm:pt modelId="{C78A2DFE-6304-B041-9203-0C4E79641FE4}" type="pres">
      <dgm:prSet presAssocID="{3E547FBC-102B-3B4D-9B69-65DB92019581}" presName="spNode" presStyleCnt="0"/>
      <dgm:spPr/>
    </dgm:pt>
    <dgm:pt modelId="{6C9E421A-90F5-C34F-A258-73BE5EEAD361}" type="pres">
      <dgm:prSet presAssocID="{E5C44FBC-0C22-2F43-905B-A3F4C29EB401}" presName="sibTrans" presStyleLbl="sibTrans1D1" presStyleIdx="4" presStyleCnt="6"/>
      <dgm:spPr/>
    </dgm:pt>
    <dgm:pt modelId="{4CBBB7A8-C524-374A-9CA3-5E1BFAEB61F3}" type="pres">
      <dgm:prSet presAssocID="{36D7DED7-9FFA-1046-959E-CB1AF7A39EC2}" presName="node" presStyleLbl="node1" presStyleIdx="5" presStyleCnt="6">
        <dgm:presLayoutVars>
          <dgm:bulletEnabled val="1"/>
        </dgm:presLayoutVars>
      </dgm:prSet>
      <dgm:spPr/>
    </dgm:pt>
    <dgm:pt modelId="{36637394-4373-E346-8C09-71BC7B489DB2}" type="pres">
      <dgm:prSet presAssocID="{36D7DED7-9FFA-1046-959E-CB1AF7A39EC2}" presName="spNode" presStyleCnt="0"/>
      <dgm:spPr/>
    </dgm:pt>
    <dgm:pt modelId="{FB4828EB-4750-6E43-9D35-23513F021685}" type="pres">
      <dgm:prSet presAssocID="{8918AFB0-9AB4-7D47-B92F-27106110B70E}" presName="sibTrans" presStyleLbl="sibTrans1D1" presStyleIdx="5" presStyleCnt="6"/>
      <dgm:spPr/>
    </dgm:pt>
  </dgm:ptLst>
  <dgm:cxnLst>
    <dgm:cxn modelId="{3D3DB317-5821-C44E-B2A5-DCD37B88BD62}" srcId="{805953D4-6FBB-5A4D-A37D-3058B51350D5}" destId="{36D7DED7-9FFA-1046-959E-CB1AF7A39EC2}" srcOrd="5" destOrd="0" parTransId="{B007D6AA-1621-7F4B-9B70-7048944F31BE}" sibTransId="{8918AFB0-9AB4-7D47-B92F-27106110B70E}"/>
    <dgm:cxn modelId="{C5715118-DE4D-5949-81A4-6DD61579EFD1}" srcId="{805953D4-6FBB-5A4D-A37D-3058B51350D5}" destId="{51AA1CBE-34A6-674B-A787-0036167300CC}" srcOrd="0" destOrd="0" parTransId="{F6D17ABD-09D5-4341-B30F-BD587639BB6E}" sibTransId="{DBD5A6BE-55C1-7F4F-9AC8-214249BADA1E}"/>
    <dgm:cxn modelId="{4F91CC1F-5729-D942-A6B9-6AC85D1C1BBA}" type="presOf" srcId="{A1EDE972-8E30-F34A-8073-EADBCB9C68D3}" destId="{E65BD7A6-9C43-334A-B46D-0DC3387B9E30}" srcOrd="0" destOrd="0" presId="urn:microsoft.com/office/officeart/2005/8/layout/cycle5"/>
    <dgm:cxn modelId="{66C93032-C89F-594D-9C49-4EBBFFBB3878}" type="presOf" srcId="{36D7DED7-9FFA-1046-959E-CB1AF7A39EC2}" destId="{4CBBB7A8-C524-374A-9CA3-5E1BFAEB61F3}" srcOrd="0" destOrd="0" presId="urn:microsoft.com/office/officeart/2005/8/layout/cycle5"/>
    <dgm:cxn modelId="{DC128734-B243-C04A-B981-4FFD4A0D10C4}" srcId="{805953D4-6FBB-5A4D-A37D-3058B51350D5}" destId="{9A4DA3A2-1880-7C42-B632-4A0B12860922}" srcOrd="3" destOrd="0" parTransId="{3B7E1438-D5A6-F843-9311-6355CB7CA449}" sibTransId="{5C0D2D06-229E-5A4E-8C2C-7AD8B5C4CA5C}"/>
    <dgm:cxn modelId="{FDC3B360-FDB9-934B-8354-531B49729980}" srcId="{805953D4-6FBB-5A4D-A37D-3058B51350D5}" destId="{734441A8-BAB4-9F4B-92C0-8DE566DA1335}" srcOrd="1" destOrd="0" parTransId="{23910F93-0E1D-9146-939E-577E862F22C0}" sibTransId="{83F4D95D-A231-FB4E-81BF-4D400ADB6728}"/>
    <dgm:cxn modelId="{28F62C4F-7ED8-AF47-A087-5F465D235ECF}" type="presOf" srcId="{734441A8-BAB4-9F4B-92C0-8DE566DA1335}" destId="{784BC38E-389A-834B-991E-E1012B6C2418}" srcOrd="0" destOrd="0" presId="urn:microsoft.com/office/officeart/2005/8/layout/cycle5"/>
    <dgm:cxn modelId="{6C6EA97D-BB47-4A4E-B8CA-0F5A473F9749}" type="presOf" srcId="{D113BCBF-BD8A-9D41-B182-4E62966FEBF2}" destId="{597E6279-F301-0545-8C13-C08CD00E4D4B}" srcOrd="0" destOrd="0" presId="urn:microsoft.com/office/officeart/2005/8/layout/cycle5"/>
    <dgm:cxn modelId="{8E5F21A1-6690-4340-81B8-C00E10DF6960}" type="presOf" srcId="{805953D4-6FBB-5A4D-A37D-3058B51350D5}" destId="{22394869-442B-974B-95BC-C0185B337FFE}" srcOrd="0" destOrd="0" presId="urn:microsoft.com/office/officeart/2005/8/layout/cycle5"/>
    <dgm:cxn modelId="{B6C8D3A6-B3E0-3645-AC7C-A3995FBECDA0}" type="presOf" srcId="{3E547FBC-102B-3B4D-9B69-65DB92019581}" destId="{FEEA2639-3936-1341-9C43-5B77FF119059}" srcOrd="0" destOrd="0" presId="urn:microsoft.com/office/officeart/2005/8/layout/cycle5"/>
    <dgm:cxn modelId="{18124AAE-5A9A-D941-A4FD-DA418A416C3B}" type="presOf" srcId="{9A4DA3A2-1880-7C42-B632-4A0B12860922}" destId="{0F3C6AE7-61C4-C14B-B6DC-24AE449BD444}" srcOrd="0" destOrd="0" presId="urn:microsoft.com/office/officeart/2005/8/layout/cycle5"/>
    <dgm:cxn modelId="{AC30DDB1-009B-7D41-9C05-D636CC4184AF}" type="presOf" srcId="{51AA1CBE-34A6-674B-A787-0036167300CC}" destId="{7CFC020C-14E8-E346-9CFA-7DD357B88F42}" srcOrd="0" destOrd="0" presId="urn:microsoft.com/office/officeart/2005/8/layout/cycle5"/>
    <dgm:cxn modelId="{A63998B2-F2A4-0D48-AFE9-F0B5A6A8CE55}" type="presOf" srcId="{DBD5A6BE-55C1-7F4F-9AC8-214249BADA1E}" destId="{291A7489-84EF-9640-A1EA-D2DBDC3B0D2F}" srcOrd="0" destOrd="0" presId="urn:microsoft.com/office/officeart/2005/8/layout/cycle5"/>
    <dgm:cxn modelId="{96FF33B9-75A9-0544-8758-B752154AF8A6}" type="presOf" srcId="{8918AFB0-9AB4-7D47-B92F-27106110B70E}" destId="{FB4828EB-4750-6E43-9D35-23513F021685}" srcOrd="0" destOrd="0" presId="urn:microsoft.com/office/officeart/2005/8/layout/cycle5"/>
    <dgm:cxn modelId="{2E8817D0-E629-D043-A749-A5AB06B4735A}" type="presOf" srcId="{83F4D95D-A231-FB4E-81BF-4D400ADB6728}" destId="{F66C59AA-1708-F144-9195-7D68B89A0464}" srcOrd="0" destOrd="0" presId="urn:microsoft.com/office/officeart/2005/8/layout/cycle5"/>
    <dgm:cxn modelId="{C4AB76DC-100B-5141-B4B3-1B0F0393DC58}" srcId="{805953D4-6FBB-5A4D-A37D-3058B51350D5}" destId="{3E547FBC-102B-3B4D-9B69-65DB92019581}" srcOrd="4" destOrd="0" parTransId="{B7567547-261F-E34B-ACF6-833C4F42D280}" sibTransId="{E5C44FBC-0C22-2F43-905B-A3F4C29EB401}"/>
    <dgm:cxn modelId="{6302D8DE-4131-CF45-A536-18A05AEC1BD2}" type="presOf" srcId="{E5C44FBC-0C22-2F43-905B-A3F4C29EB401}" destId="{6C9E421A-90F5-C34F-A258-73BE5EEAD361}" srcOrd="0" destOrd="0" presId="urn:microsoft.com/office/officeart/2005/8/layout/cycle5"/>
    <dgm:cxn modelId="{898243EB-2F0B-4C4D-9373-F870709F878B}" srcId="{805953D4-6FBB-5A4D-A37D-3058B51350D5}" destId="{D113BCBF-BD8A-9D41-B182-4E62966FEBF2}" srcOrd="2" destOrd="0" parTransId="{BD1B1640-D6B5-C64A-A97D-37CC11B9993F}" sibTransId="{A1EDE972-8E30-F34A-8073-EADBCB9C68D3}"/>
    <dgm:cxn modelId="{4F59F1FF-EF95-2449-B3B3-B504B869A5D3}" type="presOf" srcId="{5C0D2D06-229E-5A4E-8C2C-7AD8B5C4CA5C}" destId="{DF9649A8-FC30-8C45-B1B7-9E603B21DA5C}" srcOrd="0" destOrd="0" presId="urn:microsoft.com/office/officeart/2005/8/layout/cycle5"/>
    <dgm:cxn modelId="{4CC83350-3260-0448-BFB9-2BEAA1A503E7}" type="presParOf" srcId="{22394869-442B-974B-95BC-C0185B337FFE}" destId="{7CFC020C-14E8-E346-9CFA-7DD357B88F42}" srcOrd="0" destOrd="0" presId="urn:microsoft.com/office/officeart/2005/8/layout/cycle5"/>
    <dgm:cxn modelId="{4D7F00C4-D7D9-1247-9044-3ED274801336}" type="presParOf" srcId="{22394869-442B-974B-95BC-C0185B337FFE}" destId="{E5A52994-7708-5242-A0ED-D101DBC3C906}" srcOrd="1" destOrd="0" presId="urn:microsoft.com/office/officeart/2005/8/layout/cycle5"/>
    <dgm:cxn modelId="{E5F92924-B784-674D-BCC8-B50163B4FD97}" type="presParOf" srcId="{22394869-442B-974B-95BC-C0185B337FFE}" destId="{291A7489-84EF-9640-A1EA-D2DBDC3B0D2F}" srcOrd="2" destOrd="0" presId="urn:microsoft.com/office/officeart/2005/8/layout/cycle5"/>
    <dgm:cxn modelId="{92D0D9F2-C0F7-4440-8B1E-11DF78496C61}" type="presParOf" srcId="{22394869-442B-974B-95BC-C0185B337FFE}" destId="{784BC38E-389A-834B-991E-E1012B6C2418}" srcOrd="3" destOrd="0" presId="urn:microsoft.com/office/officeart/2005/8/layout/cycle5"/>
    <dgm:cxn modelId="{8AB968EC-B1CB-B545-B713-C2C75C2541BA}" type="presParOf" srcId="{22394869-442B-974B-95BC-C0185B337FFE}" destId="{8ACC6C94-C8E6-0143-B447-1311DAD3D2B6}" srcOrd="4" destOrd="0" presId="urn:microsoft.com/office/officeart/2005/8/layout/cycle5"/>
    <dgm:cxn modelId="{E99CCDA2-A6F8-B64B-8A05-CF04A1495E77}" type="presParOf" srcId="{22394869-442B-974B-95BC-C0185B337FFE}" destId="{F66C59AA-1708-F144-9195-7D68B89A0464}" srcOrd="5" destOrd="0" presId="urn:microsoft.com/office/officeart/2005/8/layout/cycle5"/>
    <dgm:cxn modelId="{F9F98D11-834A-C14E-B23B-5404ED7F3B9E}" type="presParOf" srcId="{22394869-442B-974B-95BC-C0185B337FFE}" destId="{597E6279-F301-0545-8C13-C08CD00E4D4B}" srcOrd="6" destOrd="0" presId="urn:microsoft.com/office/officeart/2005/8/layout/cycle5"/>
    <dgm:cxn modelId="{B7501F12-1B44-B640-8167-F45A294643F1}" type="presParOf" srcId="{22394869-442B-974B-95BC-C0185B337FFE}" destId="{1A536FC5-29DF-E34E-BC89-D2C1EE48EA73}" srcOrd="7" destOrd="0" presId="urn:microsoft.com/office/officeart/2005/8/layout/cycle5"/>
    <dgm:cxn modelId="{1B6EB404-5E4E-2846-920A-8373D28BD20D}" type="presParOf" srcId="{22394869-442B-974B-95BC-C0185B337FFE}" destId="{E65BD7A6-9C43-334A-B46D-0DC3387B9E30}" srcOrd="8" destOrd="0" presId="urn:microsoft.com/office/officeart/2005/8/layout/cycle5"/>
    <dgm:cxn modelId="{DB63A2E4-C562-1041-A606-79BBC7DAE979}" type="presParOf" srcId="{22394869-442B-974B-95BC-C0185B337FFE}" destId="{0F3C6AE7-61C4-C14B-B6DC-24AE449BD444}" srcOrd="9" destOrd="0" presId="urn:microsoft.com/office/officeart/2005/8/layout/cycle5"/>
    <dgm:cxn modelId="{956BFBBF-9ED7-894B-9298-8DB774B5D8BB}" type="presParOf" srcId="{22394869-442B-974B-95BC-C0185B337FFE}" destId="{E4223A29-5E68-C949-A117-4AEB4E106BC4}" srcOrd="10" destOrd="0" presId="urn:microsoft.com/office/officeart/2005/8/layout/cycle5"/>
    <dgm:cxn modelId="{BCEC2BCA-C767-D843-ADB7-77528527F797}" type="presParOf" srcId="{22394869-442B-974B-95BC-C0185B337FFE}" destId="{DF9649A8-FC30-8C45-B1B7-9E603B21DA5C}" srcOrd="11" destOrd="0" presId="urn:microsoft.com/office/officeart/2005/8/layout/cycle5"/>
    <dgm:cxn modelId="{E5F46BE3-693D-CE49-BD33-104313D2C804}" type="presParOf" srcId="{22394869-442B-974B-95BC-C0185B337FFE}" destId="{FEEA2639-3936-1341-9C43-5B77FF119059}" srcOrd="12" destOrd="0" presId="urn:microsoft.com/office/officeart/2005/8/layout/cycle5"/>
    <dgm:cxn modelId="{CC0E1D17-CD10-2B44-834B-4C7B91DAE5C3}" type="presParOf" srcId="{22394869-442B-974B-95BC-C0185B337FFE}" destId="{C78A2DFE-6304-B041-9203-0C4E79641FE4}" srcOrd="13" destOrd="0" presId="urn:microsoft.com/office/officeart/2005/8/layout/cycle5"/>
    <dgm:cxn modelId="{2BE496C9-DEF8-F541-9015-8AF11A3596B0}" type="presParOf" srcId="{22394869-442B-974B-95BC-C0185B337FFE}" destId="{6C9E421A-90F5-C34F-A258-73BE5EEAD361}" srcOrd="14" destOrd="0" presId="urn:microsoft.com/office/officeart/2005/8/layout/cycle5"/>
    <dgm:cxn modelId="{0EDC0C81-3FA3-CB4D-843B-8F79998DB44F}" type="presParOf" srcId="{22394869-442B-974B-95BC-C0185B337FFE}" destId="{4CBBB7A8-C524-374A-9CA3-5E1BFAEB61F3}" srcOrd="15" destOrd="0" presId="urn:microsoft.com/office/officeart/2005/8/layout/cycle5"/>
    <dgm:cxn modelId="{EB968F18-0423-6D46-B87C-9CA9C378BC67}" type="presParOf" srcId="{22394869-442B-974B-95BC-C0185B337FFE}" destId="{36637394-4373-E346-8C09-71BC7B489DB2}" srcOrd="16" destOrd="0" presId="urn:microsoft.com/office/officeart/2005/8/layout/cycle5"/>
    <dgm:cxn modelId="{E0A08AC0-DB64-0841-9B25-A9D27B867BDF}" type="presParOf" srcId="{22394869-442B-974B-95BC-C0185B337FFE}" destId="{FB4828EB-4750-6E43-9D35-23513F021685}" srcOrd="17"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4C3A4F2-F849-BD43-A811-93F664C881C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601148D-BD27-9143-B926-1EADAB760729}">
      <dgm:prSet phldrT="[Text]" phldr="0"/>
      <dgm:spPr/>
      <dgm:t>
        <a:bodyPr/>
        <a:lstStyle/>
        <a:p>
          <a:r>
            <a:rPr lang="en-IN"/>
            <a:t>Obtaining the economies of scale</a:t>
          </a:r>
          <a:endParaRPr lang="en-US"/>
        </a:p>
      </dgm:t>
    </dgm:pt>
    <dgm:pt modelId="{616C8B5F-A064-8E4C-B5E8-C1B0B230A0D6}" type="parTrans" cxnId="{F9D4784E-6571-104F-B6D2-FAF224DEE439}">
      <dgm:prSet/>
      <dgm:spPr/>
      <dgm:t>
        <a:bodyPr/>
        <a:lstStyle/>
        <a:p>
          <a:endParaRPr lang="en-US"/>
        </a:p>
      </dgm:t>
    </dgm:pt>
    <dgm:pt modelId="{19C7D924-A575-254A-9E90-B9AFD424468F}" type="sibTrans" cxnId="{F9D4784E-6571-104F-B6D2-FAF224DEE439}">
      <dgm:prSet/>
      <dgm:spPr/>
      <dgm:t>
        <a:bodyPr/>
        <a:lstStyle/>
        <a:p>
          <a:endParaRPr lang="en-US"/>
        </a:p>
      </dgm:t>
    </dgm:pt>
    <dgm:pt modelId="{44EBACC3-C98A-A148-9E4A-E59465481B94}">
      <dgm:prSet phldrT="[Text]" phldr="0"/>
      <dgm:spPr/>
      <dgm:t>
        <a:bodyPr/>
        <a:lstStyle/>
        <a:p>
          <a:r>
            <a:rPr lang="en-IN"/>
            <a:t>Exploitation of business opportunities</a:t>
          </a:r>
          <a:endParaRPr lang="en-US"/>
        </a:p>
      </dgm:t>
    </dgm:pt>
    <dgm:pt modelId="{2A246627-DD9E-1141-A9C9-43CB8ECBB81F}" type="parTrans" cxnId="{A9CFFFCA-CBC0-1542-8785-C36D11B58D40}">
      <dgm:prSet/>
      <dgm:spPr/>
      <dgm:t>
        <a:bodyPr/>
        <a:lstStyle/>
        <a:p>
          <a:endParaRPr lang="en-US"/>
        </a:p>
      </dgm:t>
    </dgm:pt>
    <dgm:pt modelId="{BE24C176-515A-3B4A-9ED8-88E774A07AF0}" type="sibTrans" cxnId="{A9CFFFCA-CBC0-1542-8785-C36D11B58D40}">
      <dgm:prSet/>
      <dgm:spPr/>
      <dgm:t>
        <a:bodyPr/>
        <a:lstStyle/>
        <a:p>
          <a:endParaRPr lang="en-US"/>
        </a:p>
      </dgm:t>
    </dgm:pt>
    <dgm:pt modelId="{A7403199-8A35-5747-BAD4-F8F2CCA7C031}">
      <dgm:prSet phldrT="[Text]" phldr="0"/>
      <dgm:spPr/>
      <dgm:t>
        <a:bodyPr/>
        <a:lstStyle/>
        <a:p>
          <a:r>
            <a:rPr lang="en-IN"/>
            <a:t>Facing competition in the market by diversifying the product line</a:t>
          </a:r>
          <a:endParaRPr lang="en-US"/>
        </a:p>
      </dgm:t>
    </dgm:pt>
    <dgm:pt modelId="{8CB609F4-B1E5-654D-826E-9CDD88AB29C6}" type="parTrans" cxnId="{83DC618D-9C29-D84E-A3DD-504B062CFFD6}">
      <dgm:prSet/>
      <dgm:spPr/>
      <dgm:t>
        <a:bodyPr/>
        <a:lstStyle/>
        <a:p>
          <a:endParaRPr lang="en-US"/>
        </a:p>
      </dgm:t>
    </dgm:pt>
    <dgm:pt modelId="{6B9A919A-0D8B-F842-AE41-2FB2188B4236}" type="sibTrans" cxnId="{83DC618D-9C29-D84E-A3DD-504B062CFFD6}">
      <dgm:prSet/>
      <dgm:spPr/>
      <dgm:t>
        <a:bodyPr/>
        <a:lstStyle/>
        <a:p>
          <a:endParaRPr lang="en-US"/>
        </a:p>
      </dgm:t>
    </dgm:pt>
    <dgm:pt modelId="{00A08763-FF62-8149-978D-5F5937906D9E}">
      <dgm:prSet phldrT="[Text]" phldr="0"/>
      <dgm:spPr/>
      <dgm:t>
        <a:bodyPr/>
        <a:lstStyle/>
        <a:p>
          <a:r>
            <a:rPr lang="en-IN"/>
            <a:t>Providing protection against adverse business conditions.  e.g. Depression</a:t>
          </a:r>
          <a:endParaRPr lang="en-US"/>
        </a:p>
      </dgm:t>
    </dgm:pt>
    <dgm:pt modelId="{901D161F-E7EE-5643-B02A-6A2FB528829D}" type="parTrans" cxnId="{86F75E6E-0B24-994C-B3AC-C0D1835151BF}">
      <dgm:prSet/>
      <dgm:spPr/>
      <dgm:t>
        <a:bodyPr/>
        <a:lstStyle/>
        <a:p>
          <a:endParaRPr lang="en-US"/>
        </a:p>
      </dgm:t>
    </dgm:pt>
    <dgm:pt modelId="{741D0075-833F-B94C-9D4A-881D17AD6BFA}" type="sibTrans" cxnId="{86F75E6E-0B24-994C-B3AC-C0D1835151BF}">
      <dgm:prSet/>
      <dgm:spPr/>
      <dgm:t>
        <a:bodyPr/>
        <a:lstStyle/>
        <a:p>
          <a:endParaRPr lang="en-US"/>
        </a:p>
      </dgm:t>
    </dgm:pt>
    <dgm:pt modelId="{A10B8F23-8C8C-2442-8E45-0554E0F6713D}">
      <dgm:prSet phldrT="[Text]" phldr="0"/>
      <dgm:spPr/>
      <dgm:t>
        <a:bodyPr/>
        <a:lstStyle/>
        <a:p>
          <a:r>
            <a:rPr lang="en-IN"/>
            <a:t>Gaining economic and market power</a:t>
          </a:r>
          <a:endParaRPr lang="en-US"/>
        </a:p>
      </dgm:t>
    </dgm:pt>
    <dgm:pt modelId="{BAA39B2B-4218-944C-BFE6-F46344BFED88}" type="parTrans" cxnId="{36AA4D53-5009-2C42-8C91-DC149C8AF50B}">
      <dgm:prSet/>
      <dgm:spPr/>
      <dgm:t>
        <a:bodyPr/>
        <a:lstStyle/>
        <a:p>
          <a:endParaRPr lang="en-US"/>
        </a:p>
      </dgm:t>
    </dgm:pt>
    <dgm:pt modelId="{3547E0DF-03EA-6643-AF9D-E5B1AAE4F964}" type="sibTrans" cxnId="{36AA4D53-5009-2C42-8C91-DC149C8AF50B}">
      <dgm:prSet/>
      <dgm:spPr/>
      <dgm:t>
        <a:bodyPr/>
        <a:lstStyle/>
        <a:p>
          <a:endParaRPr lang="en-US"/>
        </a:p>
      </dgm:t>
    </dgm:pt>
    <dgm:pt modelId="{C0261E45-41D4-7942-B939-54FD9EEDD742}">
      <dgm:prSet/>
      <dgm:spPr/>
      <dgm:t>
        <a:bodyPr/>
        <a:lstStyle/>
        <a:p>
          <a:r>
            <a:rPr lang="en-IN"/>
            <a:t>Raising profits and creating resources for further reinvestment into business</a:t>
          </a:r>
          <a:endParaRPr lang="en-US"/>
        </a:p>
      </dgm:t>
    </dgm:pt>
    <dgm:pt modelId="{691894F0-1CF0-9E48-AA2D-BACC5E0FB122}" type="parTrans" cxnId="{AEC0EC5F-6C2A-174D-8FD5-50C1AEFDC49B}">
      <dgm:prSet/>
      <dgm:spPr/>
      <dgm:t>
        <a:bodyPr/>
        <a:lstStyle/>
        <a:p>
          <a:endParaRPr lang="en-US"/>
        </a:p>
      </dgm:t>
    </dgm:pt>
    <dgm:pt modelId="{83AE4D60-DDB2-1A4A-B1DB-69C394C90C1F}" type="sibTrans" cxnId="{AEC0EC5F-6C2A-174D-8FD5-50C1AEFDC49B}">
      <dgm:prSet/>
      <dgm:spPr/>
      <dgm:t>
        <a:bodyPr/>
        <a:lstStyle/>
        <a:p>
          <a:endParaRPr lang="en-US"/>
        </a:p>
      </dgm:t>
    </dgm:pt>
    <dgm:pt modelId="{3AB56F09-F36E-9847-A3F2-87F245BE1D0D}">
      <dgm:prSet/>
      <dgm:spPr/>
      <dgm:t>
        <a:bodyPr/>
        <a:lstStyle/>
        <a:p>
          <a:r>
            <a:rPr lang="en-IN"/>
            <a:t>Making optimum utilization of resources</a:t>
          </a:r>
          <a:endParaRPr lang="en-US"/>
        </a:p>
      </dgm:t>
    </dgm:pt>
    <dgm:pt modelId="{6A160D4A-BAA7-B143-AE88-DEB96A1CAC51}" type="parTrans" cxnId="{0D72BB91-545C-044D-81BD-A7055F7C4465}">
      <dgm:prSet/>
      <dgm:spPr/>
      <dgm:t>
        <a:bodyPr/>
        <a:lstStyle/>
        <a:p>
          <a:endParaRPr lang="en-US"/>
        </a:p>
      </dgm:t>
    </dgm:pt>
    <dgm:pt modelId="{39D1F32B-462E-C346-85EB-49B375053841}" type="sibTrans" cxnId="{0D72BB91-545C-044D-81BD-A7055F7C4465}">
      <dgm:prSet/>
      <dgm:spPr/>
      <dgm:t>
        <a:bodyPr/>
        <a:lstStyle/>
        <a:p>
          <a:endParaRPr lang="en-US"/>
        </a:p>
      </dgm:t>
    </dgm:pt>
    <dgm:pt modelId="{C193FEF0-FB37-A548-85F5-007E76FBAD81}">
      <dgm:prSet/>
      <dgm:spPr/>
      <dgm:t>
        <a:bodyPr/>
        <a:lstStyle/>
        <a:p>
          <a:r>
            <a:rPr lang="en-IN"/>
            <a:t>Securing subsidies, tax concession and other incentives offered by the government</a:t>
          </a:r>
          <a:endParaRPr lang="en-US"/>
        </a:p>
      </dgm:t>
    </dgm:pt>
    <dgm:pt modelId="{8D9FF9A0-E7B9-F64E-80CA-848764733FD0}" type="parTrans" cxnId="{AC166CB0-F850-8F45-A9A0-2A00D077C546}">
      <dgm:prSet/>
      <dgm:spPr/>
      <dgm:t>
        <a:bodyPr/>
        <a:lstStyle/>
        <a:p>
          <a:endParaRPr lang="en-US"/>
        </a:p>
      </dgm:t>
    </dgm:pt>
    <dgm:pt modelId="{1355B627-131F-3B44-8079-898236AC63A2}" type="sibTrans" cxnId="{AC166CB0-F850-8F45-A9A0-2A00D077C546}">
      <dgm:prSet/>
      <dgm:spPr/>
      <dgm:t>
        <a:bodyPr/>
        <a:lstStyle/>
        <a:p>
          <a:endParaRPr lang="en-US"/>
        </a:p>
      </dgm:t>
    </dgm:pt>
    <dgm:pt modelId="{47ABF340-FB9D-A54D-A0CE-C66490BED67E}" type="pres">
      <dgm:prSet presAssocID="{E4C3A4F2-F849-BD43-A811-93F664C881C7}" presName="diagram" presStyleCnt="0">
        <dgm:presLayoutVars>
          <dgm:dir/>
          <dgm:resizeHandles val="exact"/>
        </dgm:presLayoutVars>
      </dgm:prSet>
      <dgm:spPr/>
    </dgm:pt>
    <dgm:pt modelId="{8AE8D0AB-01A7-704F-94A6-0A96E9616B56}" type="pres">
      <dgm:prSet presAssocID="{C601148D-BD27-9143-B926-1EADAB760729}" presName="node" presStyleLbl="node1" presStyleIdx="0" presStyleCnt="8">
        <dgm:presLayoutVars>
          <dgm:bulletEnabled val="1"/>
        </dgm:presLayoutVars>
      </dgm:prSet>
      <dgm:spPr/>
    </dgm:pt>
    <dgm:pt modelId="{414FFF91-BCA2-784C-AC06-EB8BE35A5DE0}" type="pres">
      <dgm:prSet presAssocID="{19C7D924-A575-254A-9E90-B9AFD424468F}" presName="sibTrans" presStyleCnt="0"/>
      <dgm:spPr/>
    </dgm:pt>
    <dgm:pt modelId="{0CD24140-C477-1447-B90A-82525FACAA8F}" type="pres">
      <dgm:prSet presAssocID="{44EBACC3-C98A-A148-9E4A-E59465481B94}" presName="node" presStyleLbl="node1" presStyleIdx="1" presStyleCnt="8">
        <dgm:presLayoutVars>
          <dgm:bulletEnabled val="1"/>
        </dgm:presLayoutVars>
      </dgm:prSet>
      <dgm:spPr/>
    </dgm:pt>
    <dgm:pt modelId="{4B81DB31-CBC8-664A-9B3C-CEBA03CC3EB0}" type="pres">
      <dgm:prSet presAssocID="{BE24C176-515A-3B4A-9ED8-88E774A07AF0}" presName="sibTrans" presStyleCnt="0"/>
      <dgm:spPr/>
    </dgm:pt>
    <dgm:pt modelId="{040896D3-1980-FF4A-91D9-59F01F2E419A}" type="pres">
      <dgm:prSet presAssocID="{A7403199-8A35-5747-BAD4-F8F2CCA7C031}" presName="node" presStyleLbl="node1" presStyleIdx="2" presStyleCnt="8">
        <dgm:presLayoutVars>
          <dgm:bulletEnabled val="1"/>
        </dgm:presLayoutVars>
      </dgm:prSet>
      <dgm:spPr/>
    </dgm:pt>
    <dgm:pt modelId="{FB01BC1E-7470-8A40-ADB3-FA337AA77216}" type="pres">
      <dgm:prSet presAssocID="{6B9A919A-0D8B-F842-AE41-2FB2188B4236}" presName="sibTrans" presStyleCnt="0"/>
      <dgm:spPr/>
    </dgm:pt>
    <dgm:pt modelId="{949FFB33-4ABF-DF42-B8F4-9035FA6CA61E}" type="pres">
      <dgm:prSet presAssocID="{00A08763-FF62-8149-978D-5F5937906D9E}" presName="node" presStyleLbl="node1" presStyleIdx="3" presStyleCnt="8">
        <dgm:presLayoutVars>
          <dgm:bulletEnabled val="1"/>
        </dgm:presLayoutVars>
      </dgm:prSet>
      <dgm:spPr/>
    </dgm:pt>
    <dgm:pt modelId="{6C87DEC8-BEB5-4140-B21F-71ED266978E2}" type="pres">
      <dgm:prSet presAssocID="{741D0075-833F-B94C-9D4A-881D17AD6BFA}" presName="sibTrans" presStyleCnt="0"/>
      <dgm:spPr/>
    </dgm:pt>
    <dgm:pt modelId="{53DFB849-3C84-0B40-A8AC-27476BB06154}" type="pres">
      <dgm:prSet presAssocID="{A10B8F23-8C8C-2442-8E45-0554E0F6713D}" presName="node" presStyleLbl="node1" presStyleIdx="4" presStyleCnt="8">
        <dgm:presLayoutVars>
          <dgm:bulletEnabled val="1"/>
        </dgm:presLayoutVars>
      </dgm:prSet>
      <dgm:spPr/>
    </dgm:pt>
    <dgm:pt modelId="{5543E57E-420E-C64A-B8BD-89D26C8A32F4}" type="pres">
      <dgm:prSet presAssocID="{3547E0DF-03EA-6643-AF9D-E5B1AAE4F964}" presName="sibTrans" presStyleCnt="0"/>
      <dgm:spPr/>
    </dgm:pt>
    <dgm:pt modelId="{CEB797B0-A77F-414C-B19E-A33C37D58B35}" type="pres">
      <dgm:prSet presAssocID="{C0261E45-41D4-7942-B939-54FD9EEDD742}" presName="node" presStyleLbl="node1" presStyleIdx="5" presStyleCnt="8">
        <dgm:presLayoutVars>
          <dgm:bulletEnabled val="1"/>
        </dgm:presLayoutVars>
      </dgm:prSet>
      <dgm:spPr/>
    </dgm:pt>
    <dgm:pt modelId="{8D83D2BE-F1F5-6345-AC6C-04D7AB86DD54}" type="pres">
      <dgm:prSet presAssocID="{83AE4D60-DDB2-1A4A-B1DB-69C394C90C1F}" presName="sibTrans" presStyleCnt="0"/>
      <dgm:spPr/>
    </dgm:pt>
    <dgm:pt modelId="{240912FF-2BBB-7E4C-9208-ED710DCCDA3E}" type="pres">
      <dgm:prSet presAssocID="{3AB56F09-F36E-9847-A3F2-87F245BE1D0D}" presName="node" presStyleLbl="node1" presStyleIdx="6" presStyleCnt="8">
        <dgm:presLayoutVars>
          <dgm:bulletEnabled val="1"/>
        </dgm:presLayoutVars>
      </dgm:prSet>
      <dgm:spPr/>
    </dgm:pt>
    <dgm:pt modelId="{5ED3A987-CE1F-A543-A811-3CEFACBAD1F4}" type="pres">
      <dgm:prSet presAssocID="{39D1F32B-462E-C346-85EB-49B375053841}" presName="sibTrans" presStyleCnt="0"/>
      <dgm:spPr/>
    </dgm:pt>
    <dgm:pt modelId="{DDF35F7F-DC86-5845-BCC0-35BECF96FC3D}" type="pres">
      <dgm:prSet presAssocID="{C193FEF0-FB37-A548-85F5-007E76FBAD81}" presName="node" presStyleLbl="node1" presStyleIdx="7" presStyleCnt="8">
        <dgm:presLayoutVars>
          <dgm:bulletEnabled val="1"/>
        </dgm:presLayoutVars>
      </dgm:prSet>
      <dgm:spPr/>
    </dgm:pt>
  </dgm:ptLst>
  <dgm:cxnLst>
    <dgm:cxn modelId="{AEC0EC5F-6C2A-174D-8FD5-50C1AEFDC49B}" srcId="{E4C3A4F2-F849-BD43-A811-93F664C881C7}" destId="{C0261E45-41D4-7942-B939-54FD9EEDD742}" srcOrd="5" destOrd="0" parTransId="{691894F0-1CF0-9E48-AA2D-BACC5E0FB122}" sibTransId="{83AE4D60-DDB2-1A4A-B1DB-69C394C90C1F}"/>
    <dgm:cxn modelId="{FF206E48-5776-304B-AE09-D79735BCE383}" type="presOf" srcId="{A7403199-8A35-5747-BAD4-F8F2CCA7C031}" destId="{040896D3-1980-FF4A-91D9-59F01F2E419A}" srcOrd="0" destOrd="0" presId="urn:microsoft.com/office/officeart/2005/8/layout/default"/>
    <dgm:cxn modelId="{86F75E6E-0B24-994C-B3AC-C0D1835151BF}" srcId="{E4C3A4F2-F849-BD43-A811-93F664C881C7}" destId="{00A08763-FF62-8149-978D-5F5937906D9E}" srcOrd="3" destOrd="0" parTransId="{901D161F-E7EE-5643-B02A-6A2FB528829D}" sibTransId="{741D0075-833F-B94C-9D4A-881D17AD6BFA}"/>
    <dgm:cxn modelId="{F9D4784E-6571-104F-B6D2-FAF224DEE439}" srcId="{E4C3A4F2-F849-BD43-A811-93F664C881C7}" destId="{C601148D-BD27-9143-B926-1EADAB760729}" srcOrd="0" destOrd="0" parTransId="{616C8B5F-A064-8E4C-B5E8-C1B0B230A0D6}" sibTransId="{19C7D924-A575-254A-9E90-B9AFD424468F}"/>
    <dgm:cxn modelId="{1AEAEC50-C0FD-C942-90B9-A2D49DFB97B3}" type="presOf" srcId="{3AB56F09-F36E-9847-A3F2-87F245BE1D0D}" destId="{240912FF-2BBB-7E4C-9208-ED710DCCDA3E}" srcOrd="0" destOrd="0" presId="urn:microsoft.com/office/officeart/2005/8/layout/default"/>
    <dgm:cxn modelId="{36AA4D53-5009-2C42-8C91-DC149C8AF50B}" srcId="{E4C3A4F2-F849-BD43-A811-93F664C881C7}" destId="{A10B8F23-8C8C-2442-8E45-0554E0F6713D}" srcOrd="4" destOrd="0" parTransId="{BAA39B2B-4218-944C-BFE6-F46344BFED88}" sibTransId="{3547E0DF-03EA-6643-AF9D-E5B1AAE4F964}"/>
    <dgm:cxn modelId="{4F1F3C59-FC1C-5947-9715-9229E0194382}" type="presOf" srcId="{E4C3A4F2-F849-BD43-A811-93F664C881C7}" destId="{47ABF340-FB9D-A54D-A0CE-C66490BED67E}" srcOrd="0" destOrd="0" presId="urn:microsoft.com/office/officeart/2005/8/layout/default"/>
    <dgm:cxn modelId="{F6D6937A-E3A4-574C-BD50-EA612DF3DA92}" type="presOf" srcId="{A10B8F23-8C8C-2442-8E45-0554E0F6713D}" destId="{53DFB849-3C84-0B40-A8AC-27476BB06154}" srcOrd="0" destOrd="0" presId="urn:microsoft.com/office/officeart/2005/8/layout/default"/>
    <dgm:cxn modelId="{83DC618D-9C29-D84E-A3DD-504B062CFFD6}" srcId="{E4C3A4F2-F849-BD43-A811-93F664C881C7}" destId="{A7403199-8A35-5747-BAD4-F8F2CCA7C031}" srcOrd="2" destOrd="0" parTransId="{8CB609F4-B1E5-654D-826E-9CDD88AB29C6}" sibTransId="{6B9A919A-0D8B-F842-AE41-2FB2188B4236}"/>
    <dgm:cxn modelId="{0D72BB91-545C-044D-81BD-A7055F7C4465}" srcId="{E4C3A4F2-F849-BD43-A811-93F664C881C7}" destId="{3AB56F09-F36E-9847-A3F2-87F245BE1D0D}" srcOrd="6" destOrd="0" parTransId="{6A160D4A-BAA7-B143-AE88-DEB96A1CAC51}" sibTransId="{39D1F32B-462E-C346-85EB-49B375053841}"/>
    <dgm:cxn modelId="{707DB39B-7CF7-724C-8FF1-4940F5C28436}" type="presOf" srcId="{C193FEF0-FB37-A548-85F5-007E76FBAD81}" destId="{DDF35F7F-DC86-5845-BCC0-35BECF96FC3D}" srcOrd="0" destOrd="0" presId="urn:microsoft.com/office/officeart/2005/8/layout/default"/>
    <dgm:cxn modelId="{6F7FFAA2-2A0E-C647-A53C-157F23AF789B}" type="presOf" srcId="{44EBACC3-C98A-A148-9E4A-E59465481B94}" destId="{0CD24140-C477-1447-B90A-82525FACAA8F}" srcOrd="0" destOrd="0" presId="urn:microsoft.com/office/officeart/2005/8/layout/default"/>
    <dgm:cxn modelId="{9A2432A8-2E3F-AE44-8247-CC9B51901312}" type="presOf" srcId="{C0261E45-41D4-7942-B939-54FD9EEDD742}" destId="{CEB797B0-A77F-414C-B19E-A33C37D58B35}" srcOrd="0" destOrd="0" presId="urn:microsoft.com/office/officeart/2005/8/layout/default"/>
    <dgm:cxn modelId="{AC166CB0-F850-8F45-A9A0-2A00D077C546}" srcId="{E4C3A4F2-F849-BD43-A811-93F664C881C7}" destId="{C193FEF0-FB37-A548-85F5-007E76FBAD81}" srcOrd="7" destOrd="0" parTransId="{8D9FF9A0-E7B9-F64E-80CA-848764733FD0}" sibTransId="{1355B627-131F-3B44-8079-898236AC63A2}"/>
    <dgm:cxn modelId="{98273BBC-9243-EC42-9A9F-385000EE0F40}" type="presOf" srcId="{C601148D-BD27-9143-B926-1EADAB760729}" destId="{8AE8D0AB-01A7-704F-94A6-0A96E9616B56}" srcOrd="0" destOrd="0" presId="urn:microsoft.com/office/officeart/2005/8/layout/default"/>
    <dgm:cxn modelId="{A9CFFFCA-CBC0-1542-8785-C36D11B58D40}" srcId="{E4C3A4F2-F849-BD43-A811-93F664C881C7}" destId="{44EBACC3-C98A-A148-9E4A-E59465481B94}" srcOrd="1" destOrd="0" parTransId="{2A246627-DD9E-1141-A9C9-43CB8ECBB81F}" sibTransId="{BE24C176-515A-3B4A-9ED8-88E774A07AF0}"/>
    <dgm:cxn modelId="{15CA8CCB-C181-8C4C-A155-BD6CD24052E4}" type="presOf" srcId="{00A08763-FF62-8149-978D-5F5937906D9E}" destId="{949FFB33-4ABF-DF42-B8F4-9035FA6CA61E}" srcOrd="0" destOrd="0" presId="urn:microsoft.com/office/officeart/2005/8/layout/default"/>
    <dgm:cxn modelId="{E4669BDE-1DAA-5046-975D-35681AB95D53}" type="presParOf" srcId="{47ABF340-FB9D-A54D-A0CE-C66490BED67E}" destId="{8AE8D0AB-01A7-704F-94A6-0A96E9616B56}" srcOrd="0" destOrd="0" presId="urn:microsoft.com/office/officeart/2005/8/layout/default"/>
    <dgm:cxn modelId="{C0E9EDE2-E529-5D42-A0F5-4B124531E6F2}" type="presParOf" srcId="{47ABF340-FB9D-A54D-A0CE-C66490BED67E}" destId="{414FFF91-BCA2-784C-AC06-EB8BE35A5DE0}" srcOrd="1" destOrd="0" presId="urn:microsoft.com/office/officeart/2005/8/layout/default"/>
    <dgm:cxn modelId="{819959C0-EB30-AB4F-BD0A-6A655C63BCB7}" type="presParOf" srcId="{47ABF340-FB9D-A54D-A0CE-C66490BED67E}" destId="{0CD24140-C477-1447-B90A-82525FACAA8F}" srcOrd="2" destOrd="0" presId="urn:microsoft.com/office/officeart/2005/8/layout/default"/>
    <dgm:cxn modelId="{F7243D35-C272-1043-9F58-48D45D638575}" type="presParOf" srcId="{47ABF340-FB9D-A54D-A0CE-C66490BED67E}" destId="{4B81DB31-CBC8-664A-9B3C-CEBA03CC3EB0}" srcOrd="3" destOrd="0" presId="urn:microsoft.com/office/officeart/2005/8/layout/default"/>
    <dgm:cxn modelId="{081F1E89-87A3-3742-BFB9-0869297B6DA4}" type="presParOf" srcId="{47ABF340-FB9D-A54D-A0CE-C66490BED67E}" destId="{040896D3-1980-FF4A-91D9-59F01F2E419A}" srcOrd="4" destOrd="0" presId="urn:microsoft.com/office/officeart/2005/8/layout/default"/>
    <dgm:cxn modelId="{748AFB37-9151-D64F-8BAC-4D9CE23A4396}" type="presParOf" srcId="{47ABF340-FB9D-A54D-A0CE-C66490BED67E}" destId="{FB01BC1E-7470-8A40-ADB3-FA337AA77216}" srcOrd="5" destOrd="0" presId="urn:microsoft.com/office/officeart/2005/8/layout/default"/>
    <dgm:cxn modelId="{4B2A71E0-58A0-8040-898F-6A0EBA9F6D69}" type="presParOf" srcId="{47ABF340-FB9D-A54D-A0CE-C66490BED67E}" destId="{949FFB33-4ABF-DF42-B8F4-9035FA6CA61E}" srcOrd="6" destOrd="0" presId="urn:microsoft.com/office/officeart/2005/8/layout/default"/>
    <dgm:cxn modelId="{825F8C8C-DDF1-5448-B027-2E3A48BEA21C}" type="presParOf" srcId="{47ABF340-FB9D-A54D-A0CE-C66490BED67E}" destId="{6C87DEC8-BEB5-4140-B21F-71ED266978E2}" srcOrd="7" destOrd="0" presId="urn:microsoft.com/office/officeart/2005/8/layout/default"/>
    <dgm:cxn modelId="{A37F401B-436E-614E-A455-F2B37AE219E4}" type="presParOf" srcId="{47ABF340-FB9D-A54D-A0CE-C66490BED67E}" destId="{53DFB849-3C84-0B40-A8AC-27476BB06154}" srcOrd="8" destOrd="0" presId="urn:microsoft.com/office/officeart/2005/8/layout/default"/>
    <dgm:cxn modelId="{449855DD-62AC-C041-B3A5-28C9AEEDBB4E}" type="presParOf" srcId="{47ABF340-FB9D-A54D-A0CE-C66490BED67E}" destId="{5543E57E-420E-C64A-B8BD-89D26C8A32F4}" srcOrd="9" destOrd="0" presId="urn:microsoft.com/office/officeart/2005/8/layout/default"/>
    <dgm:cxn modelId="{934F36C3-19F6-AB4D-A29D-D1AAC31701B4}" type="presParOf" srcId="{47ABF340-FB9D-A54D-A0CE-C66490BED67E}" destId="{CEB797B0-A77F-414C-B19E-A33C37D58B35}" srcOrd="10" destOrd="0" presId="urn:microsoft.com/office/officeart/2005/8/layout/default"/>
    <dgm:cxn modelId="{D3631AD0-875A-B948-973D-0C48FC064BDB}" type="presParOf" srcId="{47ABF340-FB9D-A54D-A0CE-C66490BED67E}" destId="{8D83D2BE-F1F5-6345-AC6C-04D7AB86DD54}" srcOrd="11" destOrd="0" presId="urn:microsoft.com/office/officeart/2005/8/layout/default"/>
    <dgm:cxn modelId="{088D18A4-7928-4C42-A3EC-BD57E7F617FA}" type="presParOf" srcId="{47ABF340-FB9D-A54D-A0CE-C66490BED67E}" destId="{240912FF-2BBB-7E4C-9208-ED710DCCDA3E}" srcOrd="12" destOrd="0" presId="urn:microsoft.com/office/officeart/2005/8/layout/default"/>
    <dgm:cxn modelId="{3E0BE22E-604C-9B4B-A35D-70EE2C08D9A3}" type="presParOf" srcId="{47ABF340-FB9D-A54D-A0CE-C66490BED67E}" destId="{5ED3A987-CE1F-A543-A811-3CEFACBAD1F4}" srcOrd="13" destOrd="0" presId="urn:microsoft.com/office/officeart/2005/8/layout/default"/>
    <dgm:cxn modelId="{EF2A983D-1771-9442-AF89-85CB5FB685E1}" type="presParOf" srcId="{47ABF340-FB9D-A54D-A0CE-C66490BED67E}" destId="{DDF35F7F-DC86-5845-BCC0-35BECF96FC3D}"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6EE3A8-E370-7141-89EE-FCC454E2810D}"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181C6F39-A41C-6342-AB2A-C750F5EA6A42}">
      <dgm:prSet phldrT="[Text]" phldr="0"/>
      <dgm:spPr/>
      <dgm:t>
        <a:bodyPr/>
        <a:lstStyle/>
        <a:p>
          <a:r>
            <a:rPr lang="en-IN"/>
            <a:t>Finance</a:t>
          </a:r>
          <a:endParaRPr lang="en-US"/>
        </a:p>
      </dgm:t>
    </dgm:pt>
    <dgm:pt modelId="{A547B265-7065-9743-A77B-8E197D2194E5}" type="parTrans" cxnId="{4B9A567C-8293-EC42-97E9-3294EC1F1E17}">
      <dgm:prSet/>
      <dgm:spPr/>
      <dgm:t>
        <a:bodyPr/>
        <a:lstStyle/>
        <a:p>
          <a:endParaRPr lang="en-US"/>
        </a:p>
      </dgm:t>
    </dgm:pt>
    <dgm:pt modelId="{25947149-A44E-9847-A6C4-C95EB1B4856E}" type="sibTrans" cxnId="{4B9A567C-8293-EC42-97E9-3294EC1F1E17}">
      <dgm:prSet/>
      <dgm:spPr/>
      <dgm:t>
        <a:bodyPr/>
        <a:lstStyle/>
        <a:p>
          <a:endParaRPr lang="en-US"/>
        </a:p>
      </dgm:t>
    </dgm:pt>
    <dgm:pt modelId="{6370C305-2A4C-5D4E-BE28-300318F6B414}">
      <dgm:prSet phldrT="[Text]" phldr="0"/>
      <dgm:spPr/>
      <dgm:t>
        <a:bodyPr/>
        <a:lstStyle/>
        <a:p>
          <a:r>
            <a:rPr lang="en-IN"/>
            <a:t>Market</a:t>
          </a:r>
          <a:endParaRPr lang="en-US"/>
        </a:p>
      </dgm:t>
    </dgm:pt>
    <dgm:pt modelId="{D252C5DC-D04B-974F-AAE5-1E10E4724826}" type="parTrans" cxnId="{0EA4B2C3-B165-B54C-B1B3-454C6777F1B2}">
      <dgm:prSet/>
      <dgm:spPr/>
      <dgm:t>
        <a:bodyPr/>
        <a:lstStyle/>
        <a:p>
          <a:endParaRPr lang="en-US"/>
        </a:p>
      </dgm:t>
    </dgm:pt>
    <dgm:pt modelId="{67FBB0A6-19B9-4B45-AB5B-4D8633BB3978}" type="sibTrans" cxnId="{0EA4B2C3-B165-B54C-B1B3-454C6777F1B2}">
      <dgm:prSet/>
      <dgm:spPr/>
      <dgm:t>
        <a:bodyPr/>
        <a:lstStyle/>
        <a:p>
          <a:endParaRPr lang="en-US"/>
        </a:p>
      </dgm:t>
    </dgm:pt>
    <dgm:pt modelId="{830BE429-4F44-F14F-9B70-D02A68988313}">
      <dgm:prSet phldrT="[Text]" phldr="0"/>
      <dgm:spPr/>
      <dgm:t>
        <a:bodyPr/>
        <a:lstStyle/>
        <a:p>
          <a:r>
            <a:rPr lang="en-IN"/>
            <a:t>Human Relations problems</a:t>
          </a:r>
          <a:endParaRPr lang="en-US"/>
        </a:p>
      </dgm:t>
    </dgm:pt>
    <dgm:pt modelId="{FB13E3DA-E538-AF48-8A24-EF5FE2086608}" type="parTrans" cxnId="{8E9033A6-9A82-984B-98BD-68B670001D63}">
      <dgm:prSet/>
      <dgm:spPr/>
      <dgm:t>
        <a:bodyPr/>
        <a:lstStyle/>
        <a:p>
          <a:endParaRPr lang="en-US"/>
        </a:p>
      </dgm:t>
    </dgm:pt>
    <dgm:pt modelId="{3A6C542E-DCCE-124F-B0BB-B3C4F40EEE35}" type="sibTrans" cxnId="{8E9033A6-9A82-984B-98BD-68B670001D63}">
      <dgm:prSet/>
      <dgm:spPr/>
      <dgm:t>
        <a:bodyPr/>
        <a:lstStyle/>
        <a:p>
          <a:endParaRPr lang="en-US"/>
        </a:p>
      </dgm:t>
    </dgm:pt>
    <dgm:pt modelId="{7AF0D919-F6E4-2C45-BA60-63D235304E1C}">
      <dgm:prSet/>
      <dgm:spPr/>
      <dgm:t>
        <a:bodyPr/>
        <a:lstStyle/>
        <a:p>
          <a:r>
            <a:rPr lang="en-IN"/>
            <a:t>Management</a:t>
          </a:r>
          <a:endParaRPr lang="en-US"/>
        </a:p>
      </dgm:t>
    </dgm:pt>
    <dgm:pt modelId="{DF4C77EA-D022-DF4C-BA4D-F5EE1A333579}" type="parTrans" cxnId="{8F4FEC9F-3D61-934A-A6BA-0171BF43ECB2}">
      <dgm:prSet/>
      <dgm:spPr/>
      <dgm:t>
        <a:bodyPr/>
        <a:lstStyle/>
        <a:p>
          <a:endParaRPr lang="en-US"/>
        </a:p>
      </dgm:t>
    </dgm:pt>
    <dgm:pt modelId="{0BD7729F-B5FA-CD41-8F0B-F9EC79569D8A}" type="sibTrans" cxnId="{8F4FEC9F-3D61-934A-A6BA-0171BF43ECB2}">
      <dgm:prSet/>
      <dgm:spPr/>
      <dgm:t>
        <a:bodyPr/>
        <a:lstStyle/>
        <a:p>
          <a:endParaRPr lang="en-US"/>
        </a:p>
      </dgm:t>
    </dgm:pt>
    <dgm:pt modelId="{F7CA8945-481E-4F4C-9BB8-93A4C88F2CC7}">
      <dgm:prSet/>
      <dgm:spPr/>
      <dgm:t>
        <a:bodyPr/>
        <a:lstStyle/>
        <a:p>
          <a:r>
            <a:rPr lang="en-IN"/>
            <a:t>Lack of knowledge</a:t>
          </a:r>
          <a:endParaRPr lang="en-US"/>
        </a:p>
      </dgm:t>
    </dgm:pt>
    <dgm:pt modelId="{C9802D64-3704-AF4E-A78E-54597F865D93}" type="parTrans" cxnId="{D6B7FC36-4E98-CA4F-A9A9-3E010413A0A9}">
      <dgm:prSet/>
      <dgm:spPr/>
      <dgm:t>
        <a:bodyPr/>
        <a:lstStyle/>
        <a:p>
          <a:endParaRPr lang="en-US"/>
        </a:p>
      </dgm:t>
    </dgm:pt>
    <dgm:pt modelId="{778CDFF7-08DF-EE47-B63E-DEBF7E36A3BD}" type="sibTrans" cxnId="{D6B7FC36-4E98-CA4F-A9A9-3E010413A0A9}">
      <dgm:prSet/>
      <dgm:spPr/>
      <dgm:t>
        <a:bodyPr/>
        <a:lstStyle/>
        <a:p>
          <a:endParaRPr lang="en-US"/>
        </a:p>
      </dgm:t>
    </dgm:pt>
    <dgm:pt modelId="{0EDBE9B4-E6AF-9C4D-B537-ABDAC275F5CF}">
      <dgm:prSet/>
      <dgm:spPr/>
      <dgm:t>
        <a:bodyPr/>
        <a:lstStyle/>
        <a:p>
          <a:r>
            <a:rPr lang="en-IN"/>
            <a:t>Social problems</a:t>
          </a:r>
          <a:endParaRPr lang="en-US"/>
        </a:p>
      </dgm:t>
    </dgm:pt>
    <dgm:pt modelId="{E22FB802-D39F-AC47-BBF4-AE891F57B144}" type="parTrans" cxnId="{6CC2F39D-D7CA-1947-B02F-413657EA0403}">
      <dgm:prSet/>
      <dgm:spPr/>
      <dgm:t>
        <a:bodyPr/>
        <a:lstStyle/>
        <a:p>
          <a:endParaRPr lang="en-US"/>
        </a:p>
      </dgm:t>
    </dgm:pt>
    <dgm:pt modelId="{0D1B05ED-4F8E-DA43-833B-B34B86CBE07D}" type="sibTrans" cxnId="{6CC2F39D-D7CA-1947-B02F-413657EA0403}">
      <dgm:prSet/>
      <dgm:spPr/>
      <dgm:t>
        <a:bodyPr/>
        <a:lstStyle/>
        <a:p>
          <a:endParaRPr lang="en-US"/>
        </a:p>
      </dgm:t>
    </dgm:pt>
    <dgm:pt modelId="{1A5B55D8-41C2-134B-91C8-C704F9809CBE}" type="pres">
      <dgm:prSet presAssocID="{906EE3A8-E370-7141-89EE-FCC454E2810D}" presName="compositeShape" presStyleCnt="0">
        <dgm:presLayoutVars>
          <dgm:dir/>
          <dgm:resizeHandles/>
        </dgm:presLayoutVars>
      </dgm:prSet>
      <dgm:spPr/>
    </dgm:pt>
    <dgm:pt modelId="{60973B7F-D86B-164A-9590-3226AA2C07AF}" type="pres">
      <dgm:prSet presAssocID="{906EE3A8-E370-7141-89EE-FCC454E2810D}" presName="pyramid" presStyleLbl="node1" presStyleIdx="0" presStyleCnt="1"/>
      <dgm:spPr/>
    </dgm:pt>
    <dgm:pt modelId="{3D7C641A-7C19-B24F-9545-855F78327C71}" type="pres">
      <dgm:prSet presAssocID="{906EE3A8-E370-7141-89EE-FCC454E2810D}" presName="theList" presStyleCnt="0"/>
      <dgm:spPr/>
    </dgm:pt>
    <dgm:pt modelId="{5823739F-6854-0844-BAEB-B3F793306618}" type="pres">
      <dgm:prSet presAssocID="{181C6F39-A41C-6342-AB2A-C750F5EA6A42}" presName="aNode" presStyleLbl="fgAcc1" presStyleIdx="0" presStyleCnt="6">
        <dgm:presLayoutVars>
          <dgm:bulletEnabled val="1"/>
        </dgm:presLayoutVars>
      </dgm:prSet>
      <dgm:spPr/>
    </dgm:pt>
    <dgm:pt modelId="{DBB0ABA5-A047-2647-B304-170739147B9D}" type="pres">
      <dgm:prSet presAssocID="{181C6F39-A41C-6342-AB2A-C750F5EA6A42}" presName="aSpace" presStyleCnt="0"/>
      <dgm:spPr/>
    </dgm:pt>
    <dgm:pt modelId="{9F527714-704B-E343-AF0C-DB99BD84C854}" type="pres">
      <dgm:prSet presAssocID="{6370C305-2A4C-5D4E-BE28-300318F6B414}" presName="aNode" presStyleLbl="fgAcc1" presStyleIdx="1" presStyleCnt="6">
        <dgm:presLayoutVars>
          <dgm:bulletEnabled val="1"/>
        </dgm:presLayoutVars>
      </dgm:prSet>
      <dgm:spPr/>
    </dgm:pt>
    <dgm:pt modelId="{7274B561-A365-7845-B866-92E13198B8C7}" type="pres">
      <dgm:prSet presAssocID="{6370C305-2A4C-5D4E-BE28-300318F6B414}" presName="aSpace" presStyleCnt="0"/>
      <dgm:spPr/>
    </dgm:pt>
    <dgm:pt modelId="{A97CF949-30D2-FD40-B0CD-96C6E8103E2C}" type="pres">
      <dgm:prSet presAssocID="{830BE429-4F44-F14F-9B70-D02A68988313}" presName="aNode" presStyleLbl="fgAcc1" presStyleIdx="2" presStyleCnt="6">
        <dgm:presLayoutVars>
          <dgm:bulletEnabled val="1"/>
        </dgm:presLayoutVars>
      </dgm:prSet>
      <dgm:spPr/>
    </dgm:pt>
    <dgm:pt modelId="{9EDBD37F-7D6D-614E-BB31-C1889F5A86B3}" type="pres">
      <dgm:prSet presAssocID="{830BE429-4F44-F14F-9B70-D02A68988313}" presName="aSpace" presStyleCnt="0"/>
      <dgm:spPr/>
    </dgm:pt>
    <dgm:pt modelId="{C05DBFEE-63E2-8746-A83D-1A0BADAB4CB5}" type="pres">
      <dgm:prSet presAssocID="{7AF0D919-F6E4-2C45-BA60-63D235304E1C}" presName="aNode" presStyleLbl="fgAcc1" presStyleIdx="3" presStyleCnt="6">
        <dgm:presLayoutVars>
          <dgm:bulletEnabled val="1"/>
        </dgm:presLayoutVars>
      </dgm:prSet>
      <dgm:spPr/>
    </dgm:pt>
    <dgm:pt modelId="{19928AC6-2440-3A43-9839-E551087F70E1}" type="pres">
      <dgm:prSet presAssocID="{7AF0D919-F6E4-2C45-BA60-63D235304E1C}" presName="aSpace" presStyleCnt="0"/>
      <dgm:spPr/>
    </dgm:pt>
    <dgm:pt modelId="{306F25B2-467A-3846-8619-7C7C5A08244C}" type="pres">
      <dgm:prSet presAssocID="{F7CA8945-481E-4F4C-9BB8-93A4C88F2CC7}" presName="aNode" presStyleLbl="fgAcc1" presStyleIdx="4" presStyleCnt="6">
        <dgm:presLayoutVars>
          <dgm:bulletEnabled val="1"/>
        </dgm:presLayoutVars>
      </dgm:prSet>
      <dgm:spPr/>
    </dgm:pt>
    <dgm:pt modelId="{96FF6660-6DB2-A648-B244-93EFC41A6769}" type="pres">
      <dgm:prSet presAssocID="{F7CA8945-481E-4F4C-9BB8-93A4C88F2CC7}" presName="aSpace" presStyleCnt="0"/>
      <dgm:spPr/>
    </dgm:pt>
    <dgm:pt modelId="{B844310F-DCED-EE46-AA71-A44699FF6279}" type="pres">
      <dgm:prSet presAssocID="{0EDBE9B4-E6AF-9C4D-B537-ABDAC275F5CF}" presName="aNode" presStyleLbl="fgAcc1" presStyleIdx="5" presStyleCnt="6">
        <dgm:presLayoutVars>
          <dgm:bulletEnabled val="1"/>
        </dgm:presLayoutVars>
      </dgm:prSet>
      <dgm:spPr/>
    </dgm:pt>
    <dgm:pt modelId="{E329C997-777F-6841-8B5F-8F16DC8419CE}" type="pres">
      <dgm:prSet presAssocID="{0EDBE9B4-E6AF-9C4D-B537-ABDAC275F5CF}" presName="aSpace" presStyleCnt="0"/>
      <dgm:spPr/>
    </dgm:pt>
  </dgm:ptLst>
  <dgm:cxnLst>
    <dgm:cxn modelId="{D6B7FC36-4E98-CA4F-A9A9-3E010413A0A9}" srcId="{906EE3A8-E370-7141-89EE-FCC454E2810D}" destId="{F7CA8945-481E-4F4C-9BB8-93A4C88F2CC7}" srcOrd="4" destOrd="0" parTransId="{C9802D64-3704-AF4E-A78E-54597F865D93}" sibTransId="{778CDFF7-08DF-EE47-B63E-DEBF7E36A3BD}"/>
    <dgm:cxn modelId="{C999D065-A734-5349-9AFA-46A77C5B338E}" type="presOf" srcId="{906EE3A8-E370-7141-89EE-FCC454E2810D}" destId="{1A5B55D8-41C2-134B-91C8-C704F9809CBE}" srcOrd="0" destOrd="0" presId="urn:microsoft.com/office/officeart/2005/8/layout/pyramid2"/>
    <dgm:cxn modelId="{7B90096E-A000-274B-ADFD-78FB7E40045A}" type="presOf" srcId="{6370C305-2A4C-5D4E-BE28-300318F6B414}" destId="{9F527714-704B-E343-AF0C-DB99BD84C854}" srcOrd="0" destOrd="0" presId="urn:microsoft.com/office/officeart/2005/8/layout/pyramid2"/>
    <dgm:cxn modelId="{8AA9CB6F-3ED0-CC4F-893C-B8EBD69F7F5B}" type="presOf" srcId="{7AF0D919-F6E4-2C45-BA60-63D235304E1C}" destId="{C05DBFEE-63E2-8746-A83D-1A0BADAB4CB5}" srcOrd="0" destOrd="0" presId="urn:microsoft.com/office/officeart/2005/8/layout/pyramid2"/>
    <dgm:cxn modelId="{4B9A567C-8293-EC42-97E9-3294EC1F1E17}" srcId="{906EE3A8-E370-7141-89EE-FCC454E2810D}" destId="{181C6F39-A41C-6342-AB2A-C750F5EA6A42}" srcOrd="0" destOrd="0" parTransId="{A547B265-7065-9743-A77B-8E197D2194E5}" sibTransId="{25947149-A44E-9847-A6C4-C95EB1B4856E}"/>
    <dgm:cxn modelId="{6CC2F39D-D7CA-1947-B02F-413657EA0403}" srcId="{906EE3A8-E370-7141-89EE-FCC454E2810D}" destId="{0EDBE9B4-E6AF-9C4D-B537-ABDAC275F5CF}" srcOrd="5" destOrd="0" parTransId="{E22FB802-D39F-AC47-BBF4-AE891F57B144}" sibTransId="{0D1B05ED-4F8E-DA43-833B-B34B86CBE07D}"/>
    <dgm:cxn modelId="{8F4FEC9F-3D61-934A-A6BA-0171BF43ECB2}" srcId="{906EE3A8-E370-7141-89EE-FCC454E2810D}" destId="{7AF0D919-F6E4-2C45-BA60-63D235304E1C}" srcOrd="3" destOrd="0" parTransId="{DF4C77EA-D022-DF4C-BA4D-F5EE1A333579}" sibTransId="{0BD7729F-B5FA-CD41-8F0B-F9EC79569D8A}"/>
    <dgm:cxn modelId="{8E9033A6-9A82-984B-98BD-68B670001D63}" srcId="{906EE3A8-E370-7141-89EE-FCC454E2810D}" destId="{830BE429-4F44-F14F-9B70-D02A68988313}" srcOrd="2" destOrd="0" parTransId="{FB13E3DA-E538-AF48-8A24-EF5FE2086608}" sibTransId="{3A6C542E-DCCE-124F-B0BB-B3C4F40EEE35}"/>
    <dgm:cxn modelId="{C08CD2B3-196B-9A46-929C-9AF9732F33D8}" type="presOf" srcId="{F7CA8945-481E-4F4C-9BB8-93A4C88F2CC7}" destId="{306F25B2-467A-3846-8619-7C7C5A08244C}" srcOrd="0" destOrd="0" presId="urn:microsoft.com/office/officeart/2005/8/layout/pyramid2"/>
    <dgm:cxn modelId="{0EA4B2C3-B165-B54C-B1B3-454C6777F1B2}" srcId="{906EE3A8-E370-7141-89EE-FCC454E2810D}" destId="{6370C305-2A4C-5D4E-BE28-300318F6B414}" srcOrd="1" destOrd="0" parTransId="{D252C5DC-D04B-974F-AAE5-1E10E4724826}" sibTransId="{67FBB0A6-19B9-4B45-AB5B-4D8633BB3978}"/>
    <dgm:cxn modelId="{7DA664C7-FFF9-3E49-9762-0C2664464FA1}" type="presOf" srcId="{830BE429-4F44-F14F-9B70-D02A68988313}" destId="{A97CF949-30D2-FD40-B0CD-96C6E8103E2C}" srcOrd="0" destOrd="0" presId="urn:microsoft.com/office/officeart/2005/8/layout/pyramid2"/>
    <dgm:cxn modelId="{F97864EC-0C51-E043-BB59-BD3641FDF283}" type="presOf" srcId="{0EDBE9B4-E6AF-9C4D-B537-ABDAC275F5CF}" destId="{B844310F-DCED-EE46-AA71-A44699FF6279}" srcOrd="0" destOrd="0" presId="urn:microsoft.com/office/officeart/2005/8/layout/pyramid2"/>
    <dgm:cxn modelId="{4C50E8EE-98B5-1F4C-94D4-EA70516A473F}" type="presOf" srcId="{181C6F39-A41C-6342-AB2A-C750F5EA6A42}" destId="{5823739F-6854-0844-BAEB-B3F793306618}" srcOrd="0" destOrd="0" presId="urn:microsoft.com/office/officeart/2005/8/layout/pyramid2"/>
    <dgm:cxn modelId="{DC75F420-809A-374F-9127-3535AFFAA7E3}" type="presParOf" srcId="{1A5B55D8-41C2-134B-91C8-C704F9809CBE}" destId="{60973B7F-D86B-164A-9590-3226AA2C07AF}" srcOrd="0" destOrd="0" presId="urn:microsoft.com/office/officeart/2005/8/layout/pyramid2"/>
    <dgm:cxn modelId="{523D84A6-8098-104F-8DA7-0BC60E633379}" type="presParOf" srcId="{1A5B55D8-41C2-134B-91C8-C704F9809CBE}" destId="{3D7C641A-7C19-B24F-9545-855F78327C71}" srcOrd="1" destOrd="0" presId="urn:microsoft.com/office/officeart/2005/8/layout/pyramid2"/>
    <dgm:cxn modelId="{A26E69F5-A2C7-1448-8A15-6FB66AD206C8}" type="presParOf" srcId="{3D7C641A-7C19-B24F-9545-855F78327C71}" destId="{5823739F-6854-0844-BAEB-B3F793306618}" srcOrd="0" destOrd="0" presId="urn:microsoft.com/office/officeart/2005/8/layout/pyramid2"/>
    <dgm:cxn modelId="{544688A8-E0DC-9746-921D-CE6578EE6B58}" type="presParOf" srcId="{3D7C641A-7C19-B24F-9545-855F78327C71}" destId="{DBB0ABA5-A047-2647-B304-170739147B9D}" srcOrd="1" destOrd="0" presId="urn:microsoft.com/office/officeart/2005/8/layout/pyramid2"/>
    <dgm:cxn modelId="{2DCF4868-CABE-D244-8EE3-834F86BCEFD9}" type="presParOf" srcId="{3D7C641A-7C19-B24F-9545-855F78327C71}" destId="{9F527714-704B-E343-AF0C-DB99BD84C854}" srcOrd="2" destOrd="0" presId="urn:microsoft.com/office/officeart/2005/8/layout/pyramid2"/>
    <dgm:cxn modelId="{4BEA91BD-F7B4-D443-82FA-6C445E711313}" type="presParOf" srcId="{3D7C641A-7C19-B24F-9545-855F78327C71}" destId="{7274B561-A365-7845-B866-92E13198B8C7}" srcOrd="3" destOrd="0" presId="urn:microsoft.com/office/officeart/2005/8/layout/pyramid2"/>
    <dgm:cxn modelId="{62B5E307-853F-0D4A-8D04-6F1692A29039}" type="presParOf" srcId="{3D7C641A-7C19-B24F-9545-855F78327C71}" destId="{A97CF949-30D2-FD40-B0CD-96C6E8103E2C}" srcOrd="4" destOrd="0" presId="urn:microsoft.com/office/officeart/2005/8/layout/pyramid2"/>
    <dgm:cxn modelId="{AFC12FF6-2018-2D48-94E5-17C875BB9CE9}" type="presParOf" srcId="{3D7C641A-7C19-B24F-9545-855F78327C71}" destId="{9EDBD37F-7D6D-614E-BB31-C1889F5A86B3}" srcOrd="5" destOrd="0" presId="urn:microsoft.com/office/officeart/2005/8/layout/pyramid2"/>
    <dgm:cxn modelId="{CF8FCEE2-34F7-F949-87F9-4E60600CE2B0}" type="presParOf" srcId="{3D7C641A-7C19-B24F-9545-855F78327C71}" destId="{C05DBFEE-63E2-8746-A83D-1A0BADAB4CB5}" srcOrd="6" destOrd="0" presId="urn:microsoft.com/office/officeart/2005/8/layout/pyramid2"/>
    <dgm:cxn modelId="{90E4B768-3070-F147-A0CB-E2E2928CC963}" type="presParOf" srcId="{3D7C641A-7C19-B24F-9545-855F78327C71}" destId="{19928AC6-2440-3A43-9839-E551087F70E1}" srcOrd="7" destOrd="0" presId="urn:microsoft.com/office/officeart/2005/8/layout/pyramid2"/>
    <dgm:cxn modelId="{5E1ED3A5-9F85-484E-856E-B911C2AF11B7}" type="presParOf" srcId="{3D7C641A-7C19-B24F-9545-855F78327C71}" destId="{306F25B2-467A-3846-8619-7C7C5A08244C}" srcOrd="8" destOrd="0" presId="urn:microsoft.com/office/officeart/2005/8/layout/pyramid2"/>
    <dgm:cxn modelId="{B236BA44-C58C-EE4A-BD13-C96195AC456B}" type="presParOf" srcId="{3D7C641A-7C19-B24F-9545-855F78327C71}" destId="{96FF6660-6DB2-A648-B244-93EFC41A6769}" srcOrd="9" destOrd="0" presId="urn:microsoft.com/office/officeart/2005/8/layout/pyramid2"/>
    <dgm:cxn modelId="{FDEE368B-D554-9841-A8A4-D1A729D8230C}" type="presParOf" srcId="{3D7C641A-7C19-B24F-9545-855F78327C71}" destId="{B844310F-DCED-EE46-AA71-A44699FF6279}" srcOrd="10" destOrd="0" presId="urn:microsoft.com/office/officeart/2005/8/layout/pyramid2"/>
    <dgm:cxn modelId="{12D4633D-1B21-4449-AE75-142B2312599F}" type="presParOf" srcId="{3D7C641A-7C19-B24F-9545-855F78327C71}" destId="{E329C997-777F-6841-8B5F-8F16DC8419CE}"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8E3C39D-006B-B84B-A629-BB3154012292}"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A9907DF6-6D58-FB4C-A855-C6862EE436B1}">
      <dgm:prSet phldrT="[Text]" phldr="0" custT="1"/>
      <dgm:spPr/>
      <dgm:t>
        <a:bodyPr/>
        <a:lstStyle/>
        <a:p>
          <a:r>
            <a:rPr lang="en-IN" sz="1600"/>
            <a:t>Intensive Growth Strategy (Expansion) </a:t>
          </a:r>
          <a:endParaRPr lang="en-US" sz="1600"/>
        </a:p>
      </dgm:t>
    </dgm:pt>
    <dgm:pt modelId="{3896BCE5-5D13-7140-B90E-9F067F740052}" type="parTrans" cxnId="{B2702F04-B3F2-3645-9604-1D1D1E4B4D8B}">
      <dgm:prSet/>
      <dgm:spPr/>
      <dgm:t>
        <a:bodyPr/>
        <a:lstStyle/>
        <a:p>
          <a:endParaRPr lang="en-US"/>
        </a:p>
      </dgm:t>
    </dgm:pt>
    <dgm:pt modelId="{362CC328-0D4A-9242-9452-C34F67F2348E}" type="sibTrans" cxnId="{B2702F04-B3F2-3645-9604-1D1D1E4B4D8B}">
      <dgm:prSet/>
      <dgm:spPr/>
      <dgm:t>
        <a:bodyPr/>
        <a:lstStyle/>
        <a:p>
          <a:endParaRPr lang="en-US"/>
        </a:p>
      </dgm:t>
    </dgm:pt>
    <dgm:pt modelId="{FE2932F6-8805-1042-A925-09659D7FB6EA}">
      <dgm:prSet phldrT="[Text]" phldr="0" custT="1"/>
      <dgm:spPr/>
      <dgm:t>
        <a:bodyPr/>
        <a:lstStyle/>
        <a:p>
          <a:r>
            <a:rPr lang="en-IN" sz="1600"/>
            <a:t>Diversification</a:t>
          </a:r>
          <a:endParaRPr lang="en-US" sz="1600"/>
        </a:p>
      </dgm:t>
    </dgm:pt>
    <dgm:pt modelId="{CD15BE6D-2CD4-D641-909B-5A2BA51DB7EF}" type="parTrans" cxnId="{A3C8880A-77A8-8D46-9DCD-BEE2153FE630}">
      <dgm:prSet/>
      <dgm:spPr/>
      <dgm:t>
        <a:bodyPr/>
        <a:lstStyle/>
        <a:p>
          <a:endParaRPr lang="en-US"/>
        </a:p>
      </dgm:t>
    </dgm:pt>
    <dgm:pt modelId="{E876909A-9327-9F4A-8043-991634A1A918}" type="sibTrans" cxnId="{A3C8880A-77A8-8D46-9DCD-BEE2153FE630}">
      <dgm:prSet/>
      <dgm:spPr/>
      <dgm:t>
        <a:bodyPr/>
        <a:lstStyle/>
        <a:p>
          <a:endParaRPr lang="en-US"/>
        </a:p>
      </dgm:t>
    </dgm:pt>
    <dgm:pt modelId="{0115039F-B5E5-2748-A0DE-9D6C1049BCBA}">
      <dgm:prSet phldrT="[Text]" phldr="0" custT="1"/>
      <dgm:spPr/>
      <dgm:t>
        <a:bodyPr/>
        <a:lstStyle/>
        <a:p>
          <a:endParaRPr lang="en-IN" sz="1200"/>
        </a:p>
        <a:p>
          <a:r>
            <a:rPr lang="en-IN" sz="1600"/>
            <a:t>External Growth Strategies</a:t>
          </a:r>
        </a:p>
        <a:p>
          <a:r>
            <a:rPr lang="en-IN" sz="1600"/>
            <a:t>(a) Mergers</a:t>
          </a:r>
        </a:p>
        <a:p>
          <a:r>
            <a:rPr lang="en-IN" sz="1600"/>
            <a:t>(b) Joint Ventures</a:t>
          </a:r>
        </a:p>
        <a:p>
          <a:endParaRPr lang="en-IN" sz="1200"/>
        </a:p>
        <a:p>
          <a:endParaRPr lang="en-US" sz="1200"/>
        </a:p>
      </dgm:t>
    </dgm:pt>
    <dgm:pt modelId="{51E8D083-9817-AE4F-8FFB-2308C5F42714}" type="parTrans" cxnId="{B5847F40-A02F-EC49-BCB3-DF8B8D9572FA}">
      <dgm:prSet/>
      <dgm:spPr/>
      <dgm:t>
        <a:bodyPr/>
        <a:lstStyle/>
        <a:p>
          <a:endParaRPr lang="en-US"/>
        </a:p>
      </dgm:t>
    </dgm:pt>
    <dgm:pt modelId="{49916AC1-D304-CA46-A3A0-CFBB893CCC49}" type="sibTrans" cxnId="{B5847F40-A02F-EC49-BCB3-DF8B8D9572FA}">
      <dgm:prSet/>
      <dgm:spPr/>
      <dgm:t>
        <a:bodyPr/>
        <a:lstStyle/>
        <a:p>
          <a:endParaRPr lang="en-US"/>
        </a:p>
      </dgm:t>
    </dgm:pt>
    <dgm:pt modelId="{98CA3E6C-100E-F040-B6A9-7EA285FAF8E4}">
      <dgm:prSet phldrT="[Text]" phldr="0" custT="1"/>
      <dgm:spPr/>
      <dgm:t>
        <a:bodyPr/>
        <a:lstStyle/>
        <a:p>
          <a:r>
            <a:rPr lang="en-IN" sz="1600"/>
            <a:t>Modernization</a:t>
          </a:r>
          <a:endParaRPr lang="en-US" sz="1600"/>
        </a:p>
      </dgm:t>
    </dgm:pt>
    <dgm:pt modelId="{0ECF8C44-6939-A14F-AAD5-1E975E1A7C63}" type="parTrans" cxnId="{27AC4BE5-EB19-5140-B136-ABCB6A4B4A6D}">
      <dgm:prSet/>
      <dgm:spPr/>
      <dgm:t>
        <a:bodyPr/>
        <a:lstStyle/>
        <a:p>
          <a:endParaRPr lang="en-US"/>
        </a:p>
      </dgm:t>
    </dgm:pt>
    <dgm:pt modelId="{9EB3592B-D800-9548-B72E-EA5BF7BACF1F}" type="sibTrans" cxnId="{27AC4BE5-EB19-5140-B136-ABCB6A4B4A6D}">
      <dgm:prSet/>
      <dgm:spPr/>
      <dgm:t>
        <a:bodyPr/>
        <a:lstStyle/>
        <a:p>
          <a:endParaRPr lang="en-US"/>
        </a:p>
      </dgm:t>
    </dgm:pt>
    <dgm:pt modelId="{3A2053AB-9BD3-7B4F-B55C-6A19C8B29E8F}" type="pres">
      <dgm:prSet presAssocID="{D8E3C39D-006B-B84B-A629-BB3154012292}" presName="matrix" presStyleCnt="0">
        <dgm:presLayoutVars>
          <dgm:chMax val="1"/>
          <dgm:dir/>
          <dgm:resizeHandles val="exact"/>
        </dgm:presLayoutVars>
      </dgm:prSet>
      <dgm:spPr/>
    </dgm:pt>
    <dgm:pt modelId="{AC54F41B-3F99-8347-9614-8DE10C295E26}" type="pres">
      <dgm:prSet presAssocID="{D8E3C39D-006B-B84B-A629-BB3154012292}" presName="diamond" presStyleLbl="bgShp" presStyleIdx="0" presStyleCnt="1"/>
      <dgm:spPr/>
    </dgm:pt>
    <dgm:pt modelId="{1A8A13A7-AF5C-F043-8613-A7AF6FA2DF15}" type="pres">
      <dgm:prSet presAssocID="{D8E3C39D-006B-B84B-A629-BB3154012292}" presName="quad1" presStyleLbl="node1" presStyleIdx="0" presStyleCnt="4">
        <dgm:presLayoutVars>
          <dgm:chMax val="0"/>
          <dgm:chPref val="0"/>
          <dgm:bulletEnabled val="1"/>
        </dgm:presLayoutVars>
      </dgm:prSet>
      <dgm:spPr/>
    </dgm:pt>
    <dgm:pt modelId="{FC776DDC-F016-A546-BD1F-E63FF2CE5339}" type="pres">
      <dgm:prSet presAssocID="{D8E3C39D-006B-B84B-A629-BB3154012292}" presName="quad2" presStyleLbl="node1" presStyleIdx="1" presStyleCnt="4">
        <dgm:presLayoutVars>
          <dgm:chMax val="0"/>
          <dgm:chPref val="0"/>
          <dgm:bulletEnabled val="1"/>
        </dgm:presLayoutVars>
      </dgm:prSet>
      <dgm:spPr/>
    </dgm:pt>
    <dgm:pt modelId="{452BA064-1EC5-064D-A3DC-59CEDCDD42FC}" type="pres">
      <dgm:prSet presAssocID="{D8E3C39D-006B-B84B-A629-BB3154012292}" presName="quad3" presStyleLbl="node1" presStyleIdx="2" presStyleCnt="4">
        <dgm:presLayoutVars>
          <dgm:chMax val="0"/>
          <dgm:chPref val="0"/>
          <dgm:bulletEnabled val="1"/>
        </dgm:presLayoutVars>
      </dgm:prSet>
      <dgm:spPr/>
    </dgm:pt>
    <dgm:pt modelId="{63D883FD-2F8C-3740-A0E8-3048C1E2C320}" type="pres">
      <dgm:prSet presAssocID="{D8E3C39D-006B-B84B-A629-BB3154012292}" presName="quad4" presStyleLbl="node1" presStyleIdx="3" presStyleCnt="4">
        <dgm:presLayoutVars>
          <dgm:chMax val="0"/>
          <dgm:chPref val="0"/>
          <dgm:bulletEnabled val="1"/>
        </dgm:presLayoutVars>
      </dgm:prSet>
      <dgm:spPr/>
    </dgm:pt>
  </dgm:ptLst>
  <dgm:cxnLst>
    <dgm:cxn modelId="{B2702F04-B3F2-3645-9604-1D1D1E4B4D8B}" srcId="{D8E3C39D-006B-B84B-A629-BB3154012292}" destId="{A9907DF6-6D58-FB4C-A855-C6862EE436B1}" srcOrd="0" destOrd="0" parTransId="{3896BCE5-5D13-7140-B90E-9F067F740052}" sibTransId="{362CC328-0D4A-9242-9452-C34F67F2348E}"/>
    <dgm:cxn modelId="{A3C8880A-77A8-8D46-9DCD-BEE2153FE630}" srcId="{D8E3C39D-006B-B84B-A629-BB3154012292}" destId="{FE2932F6-8805-1042-A925-09659D7FB6EA}" srcOrd="1" destOrd="0" parTransId="{CD15BE6D-2CD4-D641-909B-5A2BA51DB7EF}" sibTransId="{E876909A-9327-9F4A-8043-991634A1A918}"/>
    <dgm:cxn modelId="{E018A30F-34F8-DE42-8964-EBF65771F640}" type="presOf" srcId="{FE2932F6-8805-1042-A925-09659D7FB6EA}" destId="{FC776DDC-F016-A546-BD1F-E63FF2CE5339}" srcOrd="0" destOrd="0" presId="urn:microsoft.com/office/officeart/2005/8/layout/matrix3"/>
    <dgm:cxn modelId="{B5847F40-A02F-EC49-BCB3-DF8B8D9572FA}" srcId="{D8E3C39D-006B-B84B-A629-BB3154012292}" destId="{0115039F-B5E5-2748-A0DE-9D6C1049BCBA}" srcOrd="2" destOrd="0" parTransId="{51E8D083-9817-AE4F-8FFB-2308C5F42714}" sibTransId="{49916AC1-D304-CA46-A3A0-CFBB893CCC49}"/>
    <dgm:cxn modelId="{56F0E877-9AEA-7248-AD65-A3D96C8D8876}" type="presOf" srcId="{A9907DF6-6D58-FB4C-A855-C6862EE436B1}" destId="{1A8A13A7-AF5C-F043-8613-A7AF6FA2DF15}" srcOrd="0" destOrd="0" presId="urn:microsoft.com/office/officeart/2005/8/layout/matrix3"/>
    <dgm:cxn modelId="{663043AC-6B2A-9545-84E1-CF81CBD37E60}" type="presOf" srcId="{98CA3E6C-100E-F040-B6A9-7EA285FAF8E4}" destId="{63D883FD-2F8C-3740-A0E8-3048C1E2C320}" srcOrd="0" destOrd="0" presId="urn:microsoft.com/office/officeart/2005/8/layout/matrix3"/>
    <dgm:cxn modelId="{1846CEB3-3876-ED48-AD07-607207E64906}" type="presOf" srcId="{0115039F-B5E5-2748-A0DE-9D6C1049BCBA}" destId="{452BA064-1EC5-064D-A3DC-59CEDCDD42FC}" srcOrd="0" destOrd="0" presId="urn:microsoft.com/office/officeart/2005/8/layout/matrix3"/>
    <dgm:cxn modelId="{27AC4BE5-EB19-5140-B136-ABCB6A4B4A6D}" srcId="{D8E3C39D-006B-B84B-A629-BB3154012292}" destId="{98CA3E6C-100E-F040-B6A9-7EA285FAF8E4}" srcOrd="3" destOrd="0" parTransId="{0ECF8C44-6939-A14F-AAD5-1E975E1A7C63}" sibTransId="{9EB3592B-D800-9548-B72E-EA5BF7BACF1F}"/>
    <dgm:cxn modelId="{2CDCAAE6-4FBD-BA45-A051-0457F48600B5}" type="presOf" srcId="{D8E3C39D-006B-B84B-A629-BB3154012292}" destId="{3A2053AB-9BD3-7B4F-B55C-6A19C8B29E8F}" srcOrd="0" destOrd="0" presId="urn:microsoft.com/office/officeart/2005/8/layout/matrix3"/>
    <dgm:cxn modelId="{551FD0E5-90DC-1640-84CE-E3227CFEF517}" type="presParOf" srcId="{3A2053AB-9BD3-7B4F-B55C-6A19C8B29E8F}" destId="{AC54F41B-3F99-8347-9614-8DE10C295E26}" srcOrd="0" destOrd="0" presId="urn:microsoft.com/office/officeart/2005/8/layout/matrix3"/>
    <dgm:cxn modelId="{2F20FC57-4555-C848-A30A-4A87570ADADF}" type="presParOf" srcId="{3A2053AB-9BD3-7B4F-B55C-6A19C8B29E8F}" destId="{1A8A13A7-AF5C-F043-8613-A7AF6FA2DF15}" srcOrd="1" destOrd="0" presId="urn:microsoft.com/office/officeart/2005/8/layout/matrix3"/>
    <dgm:cxn modelId="{5B3504BC-99D5-DB45-8874-B857DEF56C5A}" type="presParOf" srcId="{3A2053AB-9BD3-7B4F-B55C-6A19C8B29E8F}" destId="{FC776DDC-F016-A546-BD1F-E63FF2CE5339}" srcOrd="2" destOrd="0" presId="urn:microsoft.com/office/officeart/2005/8/layout/matrix3"/>
    <dgm:cxn modelId="{705A5F51-9C32-3D47-9E3F-EBCCA92046BE}" type="presParOf" srcId="{3A2053AB-9BD3-7B4F-B55C-6A19C8B29E8F}" destId="{452BA064-1EC5-064D-A3DC-59CEDCDD42FC}" srcOrd="3" destOrd="0" presId="urn:microsoft.com/office/officeart/2005/8/layout/matrix3"/>
    <dgm:cxn modelId="{AC12A420-04CC-8E40-8FD1-E32919CA5320}" type="presParOf" srcId="{3A2053AB-9BD3-7B4F-B55C-6A19C8B29E8F}" destId="{63D883FD-2F8C-3740-A0E8-3048C1E2C320}"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3C7AC00-E1FA-E844-B4B8-FB868AB618BE}"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9BA79C74-B3D8-884F-8D18-EE795BB0A0EE}">
      <dgm:prSet phldrT="[Text]" phldr="0"/>
      <dgm:spPr/>
      <dgm:t>
        <a:bodyPr/>
        <a:lstStyle/>
        <a:p>
          <a:r>
            <a:rPr lang="en-IN"/>
            <a:t>Market penetration</a:t>
          </a:r>
          <a:endParaRPr lang="en-US"/>
        </a:p>
      </dgm:t>
    </dgm:pt>
    <dgm:pt modelId="{7AA2D950-A865-9844-A23F-3588D6DB8994}" type="parTrans" cxnId="{48F4CA8A-A905-B84C-95F7-9A0575F1DA78}">
      <dgm:prSet/>
      <dgm:spPr/>
      <dgm:t>
        <a:bodyPr/>
        <a:lstStyle/>
        <a:p>
          <a:endParaRPr lang="en-US"/>
        </a:p>
      </dgm:t>
    </dgm:pt>
    <dgm:pt modelId="{332426A4-95F2-F146-BD59-D95D257B15AA}" type="sibTrans" cxnId="{48F4CA8A-A905-B84C-95F7-9A0575F1DA78}">
      <dgm:prSet/>
      <dgm:spPr/>
      <dgm:t>
        <a:bodyPr/>
        <a:lstStyle/>
        <a:p>
          <a:endParaRPr lang="en-US"/>
        </a:p>
      </dgm:t>
    </dgm:pt>
    <dgm:pt modelId="{588A2BCC-918D-5441-856E-36370E05DD8E}">
      <dgm:prSet phldrT="[Text]" phldr="0"/>
      <dgm:spPr/>
      <dgm:t>
        <a:bodyPr/>
        <a:lstStyle/>
        <a:p>
          <a:r>
            <a:rPr lang="en-IN"/>
            <a:t>Market Development</a:t>
          </a:r>
          <a:endParaRPr lang="en-US"/>
        </a:p>
      </dgm:t>
    </dgm:pt>
    <dgm:pt modelId="{349D91D2-4DA8-AA41-AAAA-EB95C40F6AE6}" type="parTrans" cxnId="{FCB9DB3D-F0AF-3B49-8265-FA92F550441E}">
      <dgm:prSet/>
      <dgm:spPr/>
      <dgm:t>
        <a:bodyPr/>
        <a:lstStyle/>
        <a:p>
          <a:endParaRPr lang="en-US"/>
        </a:p>
      </dgm:t>
    </dgm:pt>
    <dgm:pt modelId="{75CFB86C-BBC8-3844-832B-2B33F90A5972}" type="sibTrans" cxnId="{FCB9DB3D-F0AF-3B49-8265-FA92F550441E}">
      <dgm:prSet/>
      <dgm:spPr/>
      <dgm:t>
        <a:bodyPr/>
        <a:lstStyle/>
        <a:p>
          <a:endParaRPr lang="en-US"/>
        </a:p>
      </dgm:t>
    </dgm:pt>
    <dgm:pt modelId="{FEA07092-06B3-644A-B8A8-8D7990EE8147}">
      <dgm:prSet phldrT="[Text]" phldr="0"/>
      <dgm:spPr/>
      <dgm:t>
        <a:bodyPr/>
        <a:lstStyle/>
        <a:p>
          <a:r>
            <a:rPr lang="en-IN"/>
            <a:t>Product Development</a:t>
          </a:r>
          <a:endParaRPr lang="en-US"/>
        </a:p>
      </dgm:t>
    </dgm:pt>
    <dgm:pt modelId="{663F9F0C-9A67-B446-A9E4-E1C911D39630}" type="parTrans" cxnId="{7A3E097A-9C71-1D44-AB88-B6CA20B88AA2}">
      <dgm:prSet/>
      <dgm:spPr/>
      <dgm:t>
        <a:bodyPr/>
        <a:lstStyle/>
        <a:p>
          <a:endParaRPr lang="en-US"/>
        </a:p>
      </dgm:t>
    </dgm:pt>
    <dgm:pt modelId="{88CF8BC8-17B0-F64B-9922-C436954173B9}" type="sibTrans" cxnId="{7A3E097A-9C71-1D44-AB88-B6CA20B88AA2}">
      <dgm:prSet/>
      <dgm:spPr/>
      <dgm:t>
        <a:bodyPr/>
        <a:lstStyle/>
        <a:p>
          <a:endParaRPr lang="en-US"/>
        </a:p>
      </dgm:t>
    </dgm:pt>
    <dgm:pt modelId="{5D85C108-679D-4344-BB24-80AB41211062}" type="pres">
      <dgm:prSet presAssocID="{A3C7AC00-E1FA-E844-B4B8-FB868AB618BE}" presName="Name0" presStyleCnt="0">
        <dgm:presLayoutVars>
          <dgm:dir/>
          <dgm:resizeHandles val="exact"/>
        </dgm:presLayoutVars>
      </dgm:prSet>
      <dgm:spPr/>
    </dgm:pt>
    <dgm:pt modelId="{26860939-B87B-7D4E-AE38-0CF0CF898C95}" type="pres">
      <dgm:prSet presAssocID="{9BA79C74-B3D8-884F-8D18-EE795BB0A0EE}" presName="node" presStyleLbl="node1" presStyleIdx="0" presStyleCnt="3">
        <dgm:presLayoutVars>
          <dgm:bulletEnabled val="1"/>
        </dgm:presLayoutVars>
      </dgm:prSet>
      <dgm:spPr/>
    </dgm:pt>
    <dgm:pt modelId="{04E25D86-1CE4-3541-8FA2-9D9068C43494}" type="pres">
      <dgm:prSet presAssocID="{332426A4-95F2-F146-BD59-D95D257B15AA}" presName="sibTrans" presStyleLbl="sibTrans2D1" presStyleIdx="0" presStyleCnt="3"/>
      <dgm:spPr/>
    </dgm:pt>
    <dgm:pt modelId="{72C703BD-3873-3245-93E2-4AE6DF1044E6}" type="pres">
      <dgm:prSet presAssocID="{332426A4-95F2-F146-BD59-D95D257B15AA}" presName="connectorText" presStyleLbl="sibTrans2D1" presStyleIdx="0" presStyleCnt="3"/>
      <dgm:spPr/>
    </dgm:pt>
    <dgm:pt modelId="{A7FAA038-93DD-8942-A625-1E98866122D3}" type="pres">
      <dgm:prSet presAssocID="{588A2BCC-918D-5441-856E-36370E05DD8E}" presName="node" presStyleLbl="node1" presStyleIdx="1" presStyleCnt="3">
        <dgm:presLayoutVars>
          <dgm:bulletEnabled val="1"/>
        </dgm:presLayoutVars>
      </dgm:prSet>
      <dgm:spPr/>
    </dgm:pt>
    <dgm:pt modelId="{1AC81E22-15C3-444E-A977-F105C0D5208F}" type="pres">
      <dgm:prSet presAssocID="{75CFB86C-BBC8-3844-832B-2B33F90A5972}" presName="sibTrans" presStyleLbl="sibTrans2D1" presStyleIdx="1" presStyleCnt="3"/>
      <dgm:spPr/>
    </dgm:pt>
    <dgm:pt modelId="{4467A8DD-592B-1247-BB77-57D63BEDB78C}" type="pres">
      <dgm:prSet presAssocID="{75CFB86C-BBC8-3844-832B-2B33F90A5972}" presName="connectorText" presStyleLbl="sibTrans2D1" presStyleIdx="1" presStyleCnt="3"/>
      <dgm:spPr/>
    </dgm:pt>
    <dgm:pt modelId="{309B41A4-D58E-0045-A7B8-18D025090702}" type="pres">
      <dgm:prSet presAssocID="{FEA07092-06B3-644A-B8A8-8D7990EE8147}" presName="node" presStyleLbl="node1" presStyleIdx="2" presStyleCnt="3">
        <dgm:presLayoutVars>
          <dgm:bulletEnabled val="1"/>
        </dgm:presLayoutVars>
      </dgm:prSet>
      <dgm:spPr/>
    </dgm:pt>
    <dgm:pt modelId="{83CDF137-11D4-004F-A5F4-27288D61004E}" type="pres">
      <dgm:prSet presAssocID="{88CF8BC8-17B0-F64B-9922-C436954173B9}" presName="sibTrans" presStyleLbl="sibTrans2D1" presStyleIdx="2" presStyleCnt="3"/>
      <dgm:spPr/>
    </dgm:pt>
    <dgm:pt modelId="{917FCD77-9906-944E-9BA0-1D64D2D7AB8C}" type="pres">
      <dgm:prSet presAssocID="{88CF8BC8-17B0-F64B-9922-C436954173B9}" presName="connectorText" presStyleLbl="sibTrans2D1" presStyleIdx="2" presStyleCnt="3"/>
      <dgm:spPr/>
    </dgm:pt>
  </dgm:ptLst>
  <dgm:cxnLst>
    <dgm:cxn modelId="{6DE9E922-08A1-EE49-986A-4441B40200BD}" type="presOf" srcId="{88CF8BC8-17B0-F64B-9922-C436954173B9}" destId="{83CDF137-11D4-004F-A5F4-27288D61004E}" srcOrd="0" destOrd="0" presId="urn:microsoft.com/office/officeart/2005/8/layout/cycle7"/>
    <dgm:cxn modelId="{4BAB7127-2BC8-E043-A034-49647773FC21}" type="presOf" srcId="{88CF8BC8-17B0-F64B-9922-C436954173B9}" destId="{917FCD77-9906-944E-9BA0-1D64D2D7AB8C}" srcOrd="1" destOrd="0" presId="urn:microsoft.com/office/officeart/2005/8/layout/cycle7"/>
    <dgm:cxn modelId="{FCB9DB3D-F0AF-3B49-8265-FA92F550441E}" srcId="{A3C7AC00-E1FA-E844-B4B8-FB868AB618BE}" destId="{588A2BCC-918D-5441-856E-36370E05DD8E}" srcOrd="1" destOrd="0" parTransId="{349D91D2-4DA8-AA41-AAAA-EB95C40F6AE6}" sibTransId="{75CFB86C-BBC8-3844-832B-2B33F90A5972}"/>
    <dgm:cxn modelId="{87241968-0BCB-3E4A-9126-09C4308615BE}" type="presOf" srcId="{332426A4-95F2-F146-BD59-D95D257B15AA}" destId="{72C703BD-3873-3245-93E2-4AE6DF1044E6}" srcOrd="1" destOrd="0" presId="urn:microsoft.com/office/officeart/2005/8/layout/cycle7"/>
    <dgm:cxn modelId="{7A3E097A-9C71-1D44-AB88-B6CA20B88AA2}" srcId="{A3C7AC00-E1FA-E844-B4B8-FB868AB618BE}" destId="{FEA07092-06B3-644A-B8A8-8D7990EE8147}" srcOrd="2" destOrd="0" parTransId="{663F9F0C-9A67-B446-A9E4-E1C911D39630}" sibTransId="{88CF8BC8-17B0-F64B-9922-C436954173B9}"/>
    <dgm:cxn modelId="{4FF0E47F-E476-C843-9F95-6C66149CECB6}" type="presOf" srcId="{588A2BCC-918D-5441-856E-36370E05DD8E}" destId="{A7FAA038-93DD-8942-A625-1E98866122D3}" srcOrd="0" destOrd="0" presId="urn:microsoft.com/office/officeart/2005/8/layout/cycle7"/>
    <dgm:cxn modelId="{48F4CA8A-A905-B84C-95F7-9A0575F1DA78}" srcId="{A3C7AC00-E1FA-E844-B4B8-FB868AB618BE}" destId="{9BA79C74-B3D8-884F-8D18-EE795BB0A0EE}" srcOrd="0" destOrd="0" parTransId="{7AA2D950-A865-9844-A23F-3588D6DB8994}" sibTransId="{332426A4-95F2-F146-BD59-D95D257B15AA}"/>
    <dgm:cxn modelId="{BD6A418C-A781-BC4A-A1C3-4D11691D4468}" type="presOf" srcId="{332426A4-95F2-F146-BD59-D95D257B15AA}" destId="{04E25D86-1CE4-3541-8FA2-9D9068C43494}" srcOrd="0" destOrd="0" presId="urn:microsoft.com/office/officeart/2005/8/layout/cycle7"/>
    <dgm:cxn modelId="{EB76F491-939D-B842-9702-BDAB6304038E}" type="presOf" srcId="{FEA07092-06B3-644A-B8A8-8D7990EE8147}" destId="{309B41A4-D58E-0045-A7B8-18D025090702}" srcOrd="0" destOrd="0" presId="urn:microsoft.com/office/officeart/2005/8/layout/cycle7"/>
    <dgm:cxn modelId="{128DB9D0-9726-ED44-82E2-E76069DE1D9D}" type="presOf" srcId="{75CFB86C-BBC8-3844-832B-2B33F90A5972}" destId="{4467A8DD-592B-1247-BB77-57D63BEDB78C}" srcOrd="1" destOrd="0" presId="urn:microsoft.com/office/officeart/2005/8/layout/cycle7"/>
    <dgm:cxn modelId="{AE7F38D9-0484-2249-8D56-FBD7C36770DF}" type="presOf" srcId="{75CFB86C-BBC8-3844-832B-2B33F90A5972}" destId="{1AC81E22-15C3-444E-A977-F105C0D5208F}" srcOrd="0" destOrd="0" presId="urn:microsoft.com/office/officeart/2005/8/layout/cycle7"/>
    <dgm:cxn modelId="{A0C44DE4-0516-E743-A665-9911F71C028D}" type="presOf" srcId="{A3C7AC00-E1FA-E844-B4B8-FB868AB618BE}" destId="{5D85C108-679D-4344-BB24-80AB41211062}" srcOrd="0" destOrd="0" presId="urn:microsoft.com/office/officeart/2005/8/layout/cycle7"/>
    <dgm:cxn modelId="{E24C22EA-2DF1-3C4E-83BE-C13487FB0FA8}" type="presOf" srcId="{9BA79C74-B3D8-884F-8D18-EE795BB0A0EE}" destId="{26860939-B87B-7D4E-AE38-0CF0CF898C95}" srcOrd="0" destOrd="0" presId="urn:microsoft.com/office/officeart/2005/8/layout/cycle7"/>
    <dgm:cxn modelId="{AE62ED25-A8EF-ED46-946C-EA55196F3502}" type="presParOf" srcId="{5D85C108-679D-4344-BB24-80AB41211062}" destId="{26860939-B87B-7D4E-AE38-0CF0CF898C95}" srcOrd="0" destOrd="0" presId="urn:microsoft.com/office/officeart/2005/8/layout/cycle7"/>
    <dgm:cxn modelId="{7BC86270-053D-FE45-BF1D-C4B774AD877E}" type="presParOf" srcId="{5D85C108-679D-4344-BB24-80AB41211062}" destId="{04E25D86-1CE4-3541-8FA2-9D9068C43494}" srcOrd="1" destOrd="0" presId="urn:microsoft.com/office/officeart/2005/8/layout/cycle7"/>
    <dgm:cxn modelId="{82BBCD15-1BDF-E548-B408-B9E21A775D28}" type="presParOf" srcId="{04E25D86-1CE4-3541-8FA2-9D9068C43494}" destId="{72C703BD-3873-3245-93E2-4AE6DF1044E6}" srcOrd="0" destOrd="0" presId="urn:microsoft.com/office/officeart/2005/8/layout/cycle7"/>
    <dgm:cxn modelId="{98CD3082-8DEF-314F-87DC-BB6EC43A706E}" type="presParOf" srcId="{5D85C108-679D-4344-BB24-80AB41211062}" destId="{A7FAA038-93DD-8942-A625-1E98866122D3}" srcOrd="2" destOrd="0" presId="urn:microsoft.com/office/officeart/2005/8/layout/cycle7"/>
    <dgm:cxn modelId="{C842EDF9-63EA-1D45-A67F-FB69C4BAC55A}" type="presParOf" srcId="{5D85C108-679D-4344-BB24-80AB41211062}" destId="{1AC81E22-15C3-444E-A977-F105C0D5208F}" srcOrd="3" destOrd="0" presId="urn:microsoft.com/office/officeart/2005/8/layout/cycle7"/>
    <dgm:cxn modelId="{32A99305-85A0-B34E-8052-F915733A0551}" type="presParOf" srcId="{1AC81E22-15C3-444E-A977-F105C0D5208F}" destId="{4467A8DD-592B-1247-BB77-57D63BEDB78C}" srcOrd="0" destOrd="0" presId="urn:microsoft.com/office/officeart/2005/8/layout/cycle7"/>
    <dgm:cxn modelId="{BDE28CA3-E8AC-7741-9B09-DB9EFE85FBB4}" type="presParOf" srcId="{5D85C108-679D-4344-BB24-80AB41211062}" destId="{309B41A4-D58E-0045-A7B8-18D025090702}" srcOrd="4" destOrd="0" presId="urn:microsoft.com/office/officeart/2005/8/layout/cycle7"/>
    <dgm:cxn modelId="{B4A07CA6-4678-2749-A3B2-C05A9B2E01B3}" type="presParOf" srcId="{5D85C108-679D-4344-BB24-80AB41211062}" destId="{83CDF137-11D4-004F-A5F4-27288D61004E}" srcOrd="5" destOrd="0" presId="urn:microsoft.com/office/officeart/2005/8/layout/cycle7"/>
    <dgm:cxn modelId="{E72FEA29-AF5D-6A4F-8D77-D4C46302D3C4}" type="presParOf" srcId="{83CDF137-11D4-004F-A5F4-27288D61004E}" destId="{917FCD77-9906-944E-9BA0-1D64D2D7AB8C}"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7DB5BDC-A8E3-2148-8ABC-743BF792AAA6}" type="doc">
      <dgm:prSet loTypeId="urn:microsoft.com/office/officeart/2005/8/layout/hProcess9" loCatId="process" qsTypeId="urn:microsoft.com/office/officeart/2005/8/quickstyle/simple1" qsCatId="simple" csTypeId="urn:microsoft.com/office/officeart/2005/8/colors/accent1_2" csCatId="accent1" phldr="1"/>
      <dgm:spPr/>
    </dgm:pt>
    <dgm:pt modelId="{7329580D-1D44-CA40-9C8C-1179F56B26A1}">
      <dgm:prSet phldrT="[Text]" phldr="0"/>
      <dgm:spPr/>
      <dgm:t>
        <a:bodyPr/>
        <a:lstStyle/>
        <a:p>
          <a:r>
            <a:rPr lang="en-IN"/>
            <a:t>Horizontal Integration</a:t>
          </a:r>
          <a:endParaRPr lang="en-US"/>
        </a:p>
      </dgm:t>
    </dgm:pt>
    <dgm:pt modelId="{252DC69B-EC47-0446-8877-316AD1399965}" type="parTrans" cxnId="{E11E88B0-3708-2946-8B4A-639EB88C07FE}">
      <dgm:prSet/>
      <dgm:spPr/>
      <dgm:t>
        <a:bodyPr/>
        <a:lstStyle/>
        <a:p>
          <a:endParaRPr lang="en-US"/>
        </a:p>
      </dgm:t>
    </dgm:pt>
    <dgm:pt modelId="{A6CB4060-77F3-6349-81DE-639198A7B862}" type="sibTrans" cxnId="{E11E88B0-3708-2946-8B4A-639EB88C07FE}">
      <dgm:prSet/>
      <dgm:spPr/>
      <dgm:t>
        <a:bodyPr/>
        <a:lstStyle/>
        <a:p>
          <a:endParaRPr lang="en-US"/>
        </a:p>
      </dgm:t>
    </dgm:pt>
    <dgm:pt modelId="{57E43F2D-F740-2E4C-9F3F-51C1F5835AE5}">
      <dgm:prSet phldrT="[Text]" phldr="0"/>
      <dgm:spPr/>
      <dgm:t>
        <a:bodyPr/>
        <a:lstStyle/>
        <a:p>
          <a:r>
            <a:rPr lang="en-IN"/>
            <a:t>Vertical Integration</a:t>
          </a:r>
          <a:endParaRPr lang="en-US"/>
        </a:p>
      </dgm:t>
    </dgm:pt>
    <dgm:pt modelId="{9529FBD5-01D1-3A49-BD11-C9891C3CFAC5}" type="parTrans" cxnId="{43F56EB9-0FBF-D44B-8B60-772BFFADA784}">
      <dgm:prSet/>
      <dgm:spPr/>
      <dgm:t>
        <a:bodyPr/>
        <a:lstStyle/>
        <a:p>
          <a:endParaRPr lang="en-US"/>
        </a:p>
      </dgm:t>
    </dgm:pt>
    <dgm:pt modelId="{B194CD3C-DEF7-8D44-AD1E-DC5B9F76A371}" type="sibTrans" cxnId="{43F56EB9-0FBF-D44B-8B60-772BFFADA784}">
      <dgm:prSet/>
      <dgm:spPr/>
      <dgm:t>
        <a:bodyPr/>
        <a:lstStyle/>
        <a:p>
          <a:endParaRPr lang="en-US"/>
        </a:p>
      </dgm:t>
    </dgm:pt>
    <dgm:pt modelId="{D0944ECC-9A58-DA42-919E-F89A44EA87D3}">
      <dgm:prSet phldrT="[Text]" phldr="0"/>
      <dgm:spPr/>
      <dgm:t>
        <a:bodyPr/>
        <a:lstStyle/>
        <a:p>
          <a:r>
            <a:rPr lang="en-IN"/>
            <a:t>Concentric</a:t>
          </a:r>
          <a:endParaRPr lang="en-US"/>
        </a:p>
      </dgm:t>
    </dgm:pt>
    <dgm:pt modelId="{FE82E2FE-A2E5-6A4A-B25E-4DB99922FB70}" type="parTrans" cxnId="{65B4A687-262E-BB49-ACE1-FBBB7FDEE865}">
      <dgm:prSet/>
      <dgm:spPr/>
      <dgm:t>
        <a:bodyPr/>
        <a:lstStyle/>
        <a:p>
          <a:endParaRPr lang="en-US"/>
        </a:p>
      </dgm:t>
    </dgm:pt>
    <dgm:pt modelId="{8F0ADD01-1727-2842-B9F0-84BDCFC0ECA3}" type="sibTrans" cxnId="{65B4A687-262E-BB49-ACE1-FBBB7FDEE865}">
      <dgm:prSet/>
      <dgm:spPr/>
      <dgm:t>
        <a:bodyPr/>
        <a:lstStyle/>
        <a:p>
          <a:endParaRPr lang="en-US"/>
        </a:p>
      </dgm:t>
    </dgm:pt>
    <dgm:pt modelId="{B3877046-5982-024E-91EC-65D546AA7106}">
      <dgm:prSet/>
      <dgm:spPr/>
      <dgm:t>
        <a:bodyPr/>
        <a:lstStyle/>
        <a:p>
          <a:r>
            <a:rPr lang="en-IN"/>
            <a:t>Conglomerate</a:t>
          </a:r>
          <a:endParaRPr lang="en-US"/>
        </a:p>
      </dgm:t>
    </dgm:pt>
    <dgm:pt modelId="{2D045E8F-04CF-DD4E-BBBF-A9290C984A69}" type="parTrans" cxnId="{C7EC7B0B-7C2A-3641-9578-21951F333180}">
      <dgm:prSet/>
      <dgm:spPr/>
      <dgm:t>
        <a:bodyPr/>
        <a:lstStyle/>
        <a:p>
          <a:endParaRPr lang="en-US"/>
        </a:p>
      </dgm:t>
    </dgm:pt>
    <dgm:pt modelId="{3C40F7D5-9865-5B4F-8574-92015D9F64AF}" type="sibTrans" cxnId="{C7EC7B0B-7C2A-3641-9578-21951F333180}">
      <dgm:prSet/>
      <dgm:spPr/>
      <dgm:t>
        <a:bodyPr/>
        <a:lstStyle/>
        <a:p>
          <a:endParaRPr lang="en-US"/>
        </a:p>
      </dgm:t>
    </dgm:pt>
    <dgm:pt modelId="{6E593985-6D7C-B849-8AE5-57F422D85237}" type="pres">
      <dgm:prSet presAssocID="{A7DB5BDC-A8E3-2148-8ABC-743BF792AAA6}" presName="CompostProcess" presStyleCnt="0">
        <dgm:presLayoutVars>
          <dgm:dir/>
          <dgm:resizeHandles val="exact"/>
        </dgm:presLayoutVars>
      </dgm:prSet>
      <dgm:spPr/>
    </dgm:pt>
    <dgm:pt modelId="{0C78AD8C-1739-CF47-8B18-E9CB0F3CE2D3}" type="pres">
      <dgm:prSet presAssocID="{A7DB5BDC-A8E3-2148-8ABC-743BF792AAA6}" presName="arrow" presStyleLbl="bgShp" presStyleIdx="0" presStyleCnt="1"/>
      <dgm:spPr/>
    </dgm:pt>
    <dgm:pt modelId="{0B1D51FD-AAA2-994F-B5B9-11ED1B182EFA}" type="pres">
      <dgm:prSet presAssocID="{A7DB5BDC-A8E3-2148-8ABC-743BF792AAA6}" presName="linearProcess" presStyleCnt="0"/>
      <dgm:spPr/>
    </dgm:pt>
    <dgm:pt modelId="{498B0214-D7AA-E545-97AC-F070EEFC9733}" type="pres">
      <dgm:prSet presAssocID="{7329580D-1D44-CA40-9C8C-1179F56B26A1}" presName="textNode" presStyleLbl="node1" presStyleIdx="0" presStyleCnt="4">
        <dgm:presLayoutVars>
          <dgm:bulletEnabled val="1"/>
        </dgm:presLayoutVars>
      </dgm:prSet>
      <dgm:spPr/>
    </dgm:pt>
    <dgm:pt modelId="{5A4039B5-641C-FA4F-9632-53D4CE65C416}" type="pres">
      <dgm:prSet presAssocID="{A6CB4060-77F3-6349-81DE-639198A7B862}" presName="sibTrans" presStyleCnt="0"/>
      <dgm:spPr/>
    </dgm:pt>
    <dgm:pt modelId="{0806BC1D-33A9-AC4B-932D-5FD559AA06A2}" type="pres">
      <dgm:prSet presAssocID="{57E43F2D-F740-2E4C-9F3F-51C1F5835AE5}" presName="textNode" presStyleLbl="node1" presStyleIdx="1" presStyleCnt="4">
        <dgm:presLayoutVars>
          <dgm:bulletEnabled val="1"/>
        </dgm:presLayoutVars>
      </dgm:prSet>
      <dgm:spPr/>
    </dgm:pt>
    <dgm:pt modelId="{A837003D-7602-3144-99C0-6E6979B8E0B2}" type="pres">
      <dgm:prSet presAssocID="{B194CD3C-DEF7-8D44-AD1E-DC5B9F76A371}" presName="sibTrans" presStyleCnt="0"/>
      <dgm:spPr/>
    </dgm:pt>
    <dgm:pt modelId="{E44BFD23-A130-2A4B-8568-6EBCA21A5B99}" type="pres">
      <dgm:prSet presAssocID="{D0944ECC-9A58-DA42-919E-F89A44EA87D3}" presName="textNode" presStyleLbl="node1" presStyleIdx="2" presStyleCnt="4">
        <dgm:presLayoutVars>
          <dgm:bulletEnabled val="1"/>
        </dgm:presLayoutVars>
      </dgm:prSet>
      <dgm:spPr/>
    </dgm:pt>
    <dgm:pt modelId="{4B965138-6EFE-8249-8BC0-76F7BD53F3C1}" type="pres">
      <dgm:prSet presAssocID="{8F0ADD01-1727-2842-B9F0-84BDCFC0ECA3}" presName="sibTrans" presStyleCnt="0"/>
      <dgm:spPr/>
    </dgm:pt>
    <dgm:pt modelId="{FCDA7D4B-BAD1-A44D-8655-DD0BDF300967}" type="pres">
      <dgm:prSet presAssocID="{B3877046-5982-024E-91EC-65D546AA7106}" presName="textNode" presStyleLbl="node1" presStyleIdx="3" presStyleCnt="4">
        <dgm:presLayoutVars>
          <dgm:bulletEnabled val="1"/>
        </dgm:presLayoutVars>
      </dgm:prSet>
      <dgm:spPr/>
    </dgm:pt>
  </dgm:ptLst>
  <dgm:cxnLst>
    <dgm:cxn modelId="{C7EC7B0B-7C2A-3641-9578-21951F333180}" srcId="{A7DB5BDC-A8E3-2148-8ABC-743BF792AAA6}" destId="{B3877046-5982-024E-91EC-65D546AA7106}" srcOrd="3" destOrd="0" parTransId="{2D045E8F-04CF-DD4E-BBBF-A9290C984A69}" sibTransId="{3C40F7D5-9865-5B4F-8574-92015D9F64AF}"/>
    <dgm:cxn modelId="{AD4E4A30-037C-5C47-8FA4-B96C5995396E}" type="presOf" srcId="{57E43F2D-F740-2E4C-9F3F-51C1F5835AE5}" destId="{0806BC1D-33A9-AC4B-932D-5FD559AA06A2}" srcOrd="0" destOrd="0" presId="urn:microsoft.com/office/officeart/2005/8/layout/hProcess9"/>
    <dgm:cxn modelId="{10C55866-3785-8741-805C-306696856608}" type="presOf" srcId="{A7DB5BDC-A8E3-2148-8ABC-743BF792AAA6}" destId="{6E593985-6D7C-B849-8AE5-57F422D85237}" srcOrd="0" destOrd="0" presId="urn:microsoft.com/office/officeart/2005/8/layout/hProcess9"/>
    <dgm:cxn modelId="{65B4A687-262E-BB49-ACE1-FBBB7FDEE865}" srcId="{A7DB5BDC-A8E3-2148-8ABC-743BF792AAA6}" destId="{D0944ECC-9A58-DA42-919E-F89A44EA87D3}" srcOrd="2" destOrd="0" parTransId="{FE82E2FE-A2E5-6A4A-B25E-4DB99922FB70}" sibTransId="{8F0ADD01-1727-2842-B9F0-84BDCFC0ECA3}"/>
    <dgm:cxn modelId="{1D4F638E-2AE7-B743-ACD7-81E6FDFC96B5}" type="presOf" srcId="{D0944ECC-9A58-DA42-919E-F89A44EA87D3}" destId="{E44BFD23-A130-2A4B-8568-6EBCA21A5B99}" srcOrd="0" destOrd="0" presId="urn:microsoft.com/office/officeart/2005/8/layout/hProcess9"/>
    <dgm:cxn modelId="{0AF9C09E-62D9-9240-84E9-ECED3EE977C6}" type="presOf" srcId="{B3877046-5982-024E-91EC-65D546AA7106}" destId="{FCDA7D4B-BAD1-A44D-8655-DD0BDF300967}" srcOrd="0" destOrd="0" presId="urn:microsoft.com/office/officeart/2005/8/layout/hProcess9"/>
    <dgm:cxn modelId="{E11E88B0-3708-2946-8B4A-639EB88C07FE}" srcId="{A7DB5BDC-A8E3-2148-8ABC-743BF792AAA6}" destId="{7329580D-1D44-CA40-9C8C-1179F56B26A1}" srcOrd="0" destOrd="0" parTransId="{252DC69B-EC47-0446-8877-316AD1399965}" sibTransId="{A6CB4060-77F3-6349-81DE-639198A7B862}"/>
    <dgm:cxn modelId="{BEADBDB2-A13E-6E4D-9E3C-426F72D27DD9}" type="presOf" srcId="{7329580D-1D44-CA40-9C8C-1179F56B26A1}" destId="{498B0214-D7AA-E545-97AC-F070EEFC9733}" srcOrd="0" destOrd="0" presId="urn:microsoft.com/office/officeart/2005/8/layout/hProcess9"/>
    <dgm:cxn modelId="{43F56EB9-0FBF-D44B-8B60-772BFFADA784}" srcId="{A7DB5BDC-A8E3-2148-8ABC-743BF792AAA6}" destId="{57E43F2D-F740-2E4C-9F3F-51C1F5835AE5}" srcOrd="1" destOrd="0" parTransId="{9529FBD5-01D1-3A49-BD11-C9891C3CFAC5}" sibTransId="{B194CD3C-DEF7-8D44-AD1E-DC5B9F76A371}"/>
    <dgm:cxn modelId="{9EF6E86D-17AB-6249-B55F-CBA987C2158F}" type="presParOf" srcId="{6E593985-6D7C-B849-8AE5-57F422D85237}" destId="{0C78AD8C-1739-CF47-8B18-E9CB0F3CE2D3}" srcOrd="0" destOrd="0" presId="urn:microsoft.com/office/officeart/2005/8/layout/hProcess9"/>
    <dgm:cxn modelId="{D8987C00-48B8-AB46-996F-B42E97E2ADDE}" type="presParOf" srcId="{6E593985-6D7C-B849-8AE5-57F422D85237}" destId="{0B1D51FD-AAA2-994F-B5B9-11ED1B182EFA}" srcOrd="1" destOrd="0" presId="urn:microsoft.com/office/officeart/2005/8/layout/hProcess9"/>
    <dgm:cxn modelId="{8AA687A8-28FF-F341-AECC-AE708FB5157A}" type="presParOf" srcId="{0B1D51FD-AAA2-994F-B5B9-11ED1B182EFA}" destId="{498B0214-D7AA-E545-97AC-F070EEFC9733}" srcOrd="0" destOrd="0" presId="urn:microsoft.com/office/officeart/2005/8/layout/hProcess9"/>
    <dgm:cxn modelId="{970A304E-DF10-3244-83CA-EC290EFE2019}" type="presParOf" srcId="{0B1D51FD-AAA2-994F-B5B9-11ED1B182EFA}" destId="{5A4039B5-641C-FA4F-9632-53D4CE65C416}" srcOrd="1" destOrd="0" presId="urn:microsoft.com/office/officeart/2005/8/layout/hProcess9"/>
    <dgm:cxn modelId="{B8D5B008-416A-F041-8583-29337F4192C5}" type="presParOf" srcId="{0B1D51FD-AAA2-994F-B5B9-11ED1B182EFA}" destId="{0806BC1D-33A9-AC4B-932D-5FD559AA06A2}" srcOrd="2" destOrd="0" presId="urn:microsoft.com/office/officeart/2005/8/layout/hProcess9"/>
    <dgm:cxn modelId="{96572E4B-B821-D54B-B37D-B134E9A17634}" type="presParOf" srcId="{0B1D51FD-AAA2-994F-B5B9-11ED1B182EFA}" destId="{A837003D-7602-3144-99C0-6E6979B8E0B2}" srcOrd="3" destOrd="0" presId="urn:microsoft.com/office/officeart/2005/8/layout/hProcess9"/>
    <dgm:cxn modelId="{8B3378E1-EB7F-7847-9A6F-451897713030}" type="presParOf" srcId="{0B1D51FD-AAA2-994F-B5B9-11ED1B182EFA}" destId="{E44BFD23-A130-2A4B-8568-6EBCA21A5B99}" srcOrd="4" destOrd="0" presId="urn:microsoft.com/office/officeart/2005/8/layout/hProcess9"/>
    <dgm:cxn modelId="{90052291-3CE8-AC40-95BA-4ED55228288F}" type="presParOf" srcId="{0B1D51FD-AAA2-994F-B5B9-11ED1B182EFA}" destId="{4B965138-6EFE-8249-8BC0-76F7BD53F3C1}" srcOrd="5" destOrd="0" presId="urn:microsoft.com/office/officeart/2005/8/layout/hProcess9"/>
    <dgm:cxn modelId="{09B05CCC-3472-7941-9CC4-78AAEB2795E1}" type="presParOf" srcId="{0B1D51FD-AAA2-994F-B5B9-11ED1B182EFA}" destId="{FCDA7D4B-BAD1-A44D-8655-DD0BDF300967}"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E9E7DEF-1B5C-6C41-AC10-FF96D3AF708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CF730E15-31FC-8A42-BA30-A43E6ECA3AF9}">
      <dgm:prSet phldrT="[Text]" phldr="0"/>
      <dgm:spPr/>
      <dgm:t>
        <a:bodyPr/>
        <a:lstStyle/>
        <a:p>
          <a:r>
            <a:rPr lang="en-IN"/>
            <a:t>Vertical Integration</a:t>
          </a:r>
          <a:endParaRPr lang="en-US"/>
        </a:p>
      </dgm:t>
    </dgm:pt>
    <dgm:pt modelId="{0B71F788-EEF0-7A47-B584-FF41032F0BA0}" type="parTrans" cxnId="{2AC9C607-AA87-A643-8C6A-FE0A970DC265}">
      <dgm:prSet/>
      <dgm:spPr/>
      <dgm:t>
        <a:bodyPr/>
        <a:lstStyle/>
        <a:p>
          <a:endParaRPr lang="en-US"/>
        </a:p>
      </dgm:t>
    </dgm:pt>
    <dgm:pt modelId="{9C47D068-0DDF-FD42-A91F-858DE7F55442}" type="sibTrans" cxnId="{2AC9C607-AA87-A643-8C6A-FE0A970DC265}">
      <dgm:prSet/>
      <dgm:spPr/>
      <dgm:t>
        <a:bodyPr/>
        <a:lstStyle/>
        <a:p>
          <a:endParaRPr lang="en-US"/>
        </a:p>
      </dgm:t>
    </dgm:pt>
    <dgm:pt modelId="{381FC144-0447-2749-B140-D460D81FA473}">
      <dgm:prSet phldrT="[Text]" phldr="0"/>
      <dgm:spPr/>
      <dgm:t>
        <a:bodyPr/>
        <a:lstStyle/>
        <a:p>
          <a:r>
            <a:rPr lang="en-IN"/>
            <a:t>Forward Integration</a:t>
          </a:r>
          <a:endParaRPr lang="en-US"/>
        </a:p>
      </dgm:t>
    </dgm:pt>
    <dgm:pt modelId="{D2712BA3-4C03-0B4E-B2E7-4328A0035D90}" type="parTrans" cxnId="{F2F5677F-43AB-B444-A295-E05A8C3EDDD5}">
      <dgm:prSet/>
      <dgm:spPr/>
      <dgm:t>
        <a:bodyPr/>
        <a:lstStyle/>
        <a:p>
          <a:endParaRPr lang="en-US"/>
        </a:p>
      </dgm:t>
    </dgm:pt>
    <dgm:pt modelId="{2D75A066-41A3-D34A-8128-D445C7C8B086}" type="sibTrans" cxnId="{F2F5677F-43AB-B444-A295-E05A8C3EDDD5}">
      <dgm:prSet/>
      <dgm:spPr/>
      <dgm:t>
        <a:bodyPr/>
        <a:lstStyle/>
        <a:p>
          <a:endParaRPr lang="en-US"/>
        </a:p>
      </dgm:t>
    </dgm:pt>
    <dgm:pt modelId="{E24F5A40-7EF1-E945-BC61-247E4BED3709}">
      <dgm:prSet phldrT="[Text]" phldr="0"/>
      <dgm:spPr/>
      <dgm:t>
        <a:bodyPr/>
        <a:lstStyle/>
        <a:p>
          <a:r>
            <a:rPr lang="en-IN"/>
            <a:t>Backward Integration</a:t>
          </a:r>
          <a:endParaRPr lang="en-US"/>
        </a:p>
      </dgm:t>
    </dgm:pt>
    <dgm:pt modelId="{BD30937C-A94B-A143-A4BF-EC08214CD7D3}" type="parTrans" cxnId="{6376112A-42A0-2E49-A703-4451C4138B60}">
      <dgm:prSet/>
      <dgm:spPr/>
      <dgm:t>
        <a:bodyPr/>
        <a:lstStyle/>
        <a:p>
          <a:endParaRPr lang="en-US"/>
        </a:p>
      </dgm:t>
    </dgm:pt>
    <dgm:pt modelId="{AAD4782F-BF06-B944-A9EC-BF4F87E79DD9}" type="sibTrans" cxnId="{6376112A-42A0-2E49-A703-4451C4138B60}">
      <dgm:prSet/>
      <dgm:spPr/>
      <dgm:t>
        <a:bodyPr/>
        <a:lstStyle/>
        <a:p>
          <a:endParaRPr lang="en-US"/>
        </a:p>
      </dgm:t>
    </dgm:pt>
    <dgm:pt modelId="{0CAA159F-7647-9845-B71D-9AF433433751}" type="pres">
      <dgm:prSet presAssocID="{AE9E7DEF-1B5C-6C41-AC10-FF96D3AF7085}" presName="hierChild1" presStyleCnt="0">
        <dgm:presLayoutVars>
          <dgm:chPref val="1"/>
          <dgm:dir/>
          <dgm:animOne val="branch"/>
          <dgm:animLvl val="lvl"/>
          <dgm:resizeHandles/>
        </dgm:presLayoutVars>
      </dgm:prSet>
      <dgm:spPr/>
    </dgm:pt>
    <dgm:pt modelId="{33216C30-FEDB-C34B-A953-027D546B8D45}" type="pres">
      <dgm:prSet presAssocID="{CF730E15-31FC-8A42-BA30-A43E6ECA3AF9}" presName="hierRoot1" presStyleCnt="0"/>
      <dgm:spPr/>
    </dgm:pt>
    <dgm:pt modelId="{1117E6D0-B4F2-2040-9E9E-76F869A2FDEB}" type="pres">
      <dgm:prSet presAssocID="{CF730E15-31FC-8A42-BA30-A43E6ECA3AF9}" presName="composite" presStyleCnt="0"/>
      <dgm:spPr/>
    </dgm:pt>
    <dgm:pt modelId="{5796EF9E-5CFA-8E44-8709-6FBA7EEE0BD5}" type="pres">
      <dgm:prSet presAssocID="{CF730E15-31FC-8A42-BA30-A43E6ECA3AF9}" presName="background" presStyleLbl="node0" presStyleIdx="0" presStyleCnt="1"/>
      <dgm:spPr/>
    </dgm:pt>
    <dgm:pt modelId="{8A74B897-7B87-7C44-9396-5769B9584D08}" type="pres">
      <dgm:prSet presAssocID="{CF730E15-31FC-8A42-BA30-A43E6ECA3AF9}" presName="text" presStyleLbl="fgAcc0" presStyleIdx="0" presStyleCnt="1">
        <dgm:presLayoutVars>
          <dgm:chPref val="3"/>
        </dgm:presLayoutVars>
      </dgm:prSet>
      <dgm:spPr/>
    </dgm:pt>
    <dgm:pt modelId="{F82444FF-7421-CE4F-A228-7B3D59BA41E7}" type="pres">
      <dgm:prSet presAssocID="{CF730E15-31FC-8A42-BA30-A43E6ECA3AF9}" presName="hierChild2" presStyleCnt="0"/>
      <dgm:spPr/>
    </dgm:pt>
    <dgm:pt modelId="{5DD516C0-4ED0-9E4D-A735-7B52ED5BCE91}" type="pres">
      <dgm:prSet presAssocID="{D2712BA3-4C03-0B4E-B2E7-4328A0035D90}" presName="Name10" presStyleLbl="parChTrans1D2" presStyleIdx="0" presStyleCnt="2"/>
      <dgm:spPr/>
    </dgm:pt>
    <dgm:pt modelId="{D35D124E-B66E-CB40-BAB4-E2D4DFD297C4}" type="pres">
      <dgm:prSet presAssocID="{381FC144-0447-2749-B140-D460D81FA473}" presName="hierRoot2" presStyleCnt="0"/>
      <dgm:spPr/>
    </dgm:pt>
    <dgm:pt modelId="{5F4D1342-4A2F-8C4C-A587-EEE5F88F9563}" type="pres">
      <dgm:prSet presAssocID="{381FC144-0447-2749-B140-D460D81FA473}" presName="composite2" presStyleCnt="0"/>
      <dgm:spPr/>
    </dgm:pt>
    <dgm:pt modelId="{0D38B84A-1B16-3946-825F-45CE5B4069F3}" type="pres">
      <dgm:prSet presAssocID="{381FC144-0447-2749-B140-D460D81FA473}" presName="background2" presStyleLbl="node2" presStyleIdx="0" presStyleCnt="2"/>
      <dgm:spPr/>
    </dgm:pt>
    <dgm:pt modelId="{846C7D4C-2C7B-984D-A107-4AE942471544}" type="pres">
      <dgm:prSet presAssocID="{381FC144-0447-2749-B140-D460D81FA473}" presName="text2" presStyleLbl="fgAcc2" presStyleIdx="0" presStyleCnt="2">
        <dgm:presLayoutVars>
          <dgm:chPref val="3"/>
        </dgm:presLayoutVars>
      </dgm:prSet>
      <dgm:spPr/>
    </dgm:pt>
    <dgm:pt modelId="{FA7171CF-DAB1-7040-9236-FB59B0D9A49D}" type="pres">
      <dgm:prSet presAssocID="{381FC144-0447-2749-B140-D460D81FA473}" presName="hierChild3" presStyleCnt="0"/>
      <dgm:spPr/>
    </dgm:pt>
    <dgm:pt modelId="{BE8A795D-E09F-AB43-85CA-9E816F0DCEB1}" type="pres">
      <dgm:prSet presAssocID="{BD30937C-A94B-A143-A4BF-EC08214CD7D3}" presName="Name10" presStyleLbl="parChTrans1D2" presStyleIdx="1" presStyleCnt="2"/>
      <dgm:spPr/>
    </dgm:pt>
    <dgm:pt modelId="{BC6E574C-C726-504C-B2B6-A6F8AE665639}" type="pres">
      <dgm:prSet presAssocID="{E24F5A40-7EF1-E945-BC61-247E4BED3709}" presName="hierRoot2" presStyleCnt="0"/>
      <dgm:spPr/>
    </dgm:pt>
    <dgm:pt modelId="{5C119C3B-6A57-0447-B2F4-A1C2D5BD93DA}" type="pres">
      <dgm:prSet presAssocID="{E24F5A40-7EF1-E945-BC61-247E4BED3709}" presName="composite2" presStyleCnt="0"/>
      <dgm:spPr/>
    </dgm:pt>
    <dgm:pt modelId="{E8DA154E-CE3C-E149-9200-C439CA76444E}" type="pres">
      <dgm:prSet presAssocID="{E24F5A40-7EF1-E945-BC61-247E4BED3709}" presName="background2" presStyleLbl="node2" presStyleIdx="1" presStyleCnt="2"/>
      <dgm:spPr/>
    </dgm:pt>
    <dgm:pt modelId="{34218F6B-D24D-D44C-846A-D4C12140447F}" type="pres">
      <dgm:prSet presAssocID="{E24F5A40-7EF1-E945-BC61-247E4BED3709}" presName="text2" presStyleLbl="fgAcc2" presStyleIdx="1" presStyleCnt="2">
        <dgm:presLayoutVars>
          <dgm:chPref val="3"/>
        </dgm:presLayoutVars>
      </dgm:prSet>
      <dgm:spPr/>
    </dgm:pt>
    <dgm:pt modelId="{777BF3A4-9AFF-3C46-A23F-A7C80D717C71}" type="pres">
      <dgm:prSet presAssocID="{E24F5A40-7EF1-E945-BC61-247E4BED3709}" presName="hierChild3" presStyleCnt="0"/>
      <dgm:spPr/>
    </dgm:pt>
  </dgm:ptLst>
  <dgm:cxnLst>
    <dgm:cxn modelId="{2AC9C607-AA87-A643-8C6A-FE0A970DC265}" srcId="{AE9E7DEF-1B5C-6C41-AC10-FF96D3AF7085}" destId="{CF730E15-31FC-8A42-BA30-A43E6ECA3AF9}" srcOrd="0" destOrd="0" parTransId="{0B71F788-EEF0-7A47-B584-FF41032F0BA0}" sibTransId="{9C47D068-0DDF-FD42-A91F-858DE7F55442}"/>
    <dgm:cxn modelId="{83260B25-6B94-9849-8015-936CCD72947F}" type="presOf" srcId="{D2712BA3-4C03-0B4E-B2E7-4328A0035D90}" destId="{5DD516C0-4ED0-9E4D-A735-7B52ED5BCE91}" srcOrd="0" destOrd="0" presId="urn:microsoft.com/office/officeart/2005/8/layout/hierarchy1"/>
    <dgm:cxn modelId="{6376112A-42A0-2E49-A703-4451C4138B60}" srcId="{CF730E15-31FC-8A42-BA30-A43E6ECA3AF9}" destId="{E24F5A40-7EF1-E945-BC61-247E4BED3709}" srcOrd="1" destOrd="0" parTransId="{BD30937C-A94B-A143-A4BF-EC08214CD7D3}" sibTransId="{AAD4782F-BF06-B944-A9EC-BF4F87E79DD9}"/>
    <dgm:cxn modelId="{2380DB2F-2E53-344A-BC59-0FC1EC8030EF}" type="presOf" srcId="{381FC144-0447-2749-B140-D460D81FA473}" destId="{846C7D4C-2C7B-984D-A107-4AE942471544}" srcOrd="0" destOrd="0" presId="urn:microsoft.com/office/officeart/2005/8/layout/hierarchy1"/>
    <dgm:cxn modelId="{F2F5677F-43AB-B444-A295-E05A8C3EDDD5}" srcId="{CF730E15-31FC-8A42-BA30-A43E6ECA3AF9}" destId="{381FC144-0447-2749-B140-D460D81FA473}" srcOrd="0" destOrd="0" parTransId="{D2712BA3-4C03-0B4E-B2E7-4328A0035D90}" sibTransId="{2D75A066-41A3-D34A-8128-D445C7C8B086}"/>
    <dgm:cxn modelId="{D2F63D87-FE15-6C45-927A-91C27984B150}" type="presOf" srcId="{AE9E7DEF-1B5C-6C41-AC10-FF96D3AF7085}" destId="{0CAA159F-7647-9845-B71D-9AF433433751}" srcOrd="0" destOrd="0" presId="urn:microsoft.com/office/officeart/2005/8/layout/hierarchy1"/>
    <dgm:cxn modelId="{CD0C59B3-D518-5244-BA57-114A25B43585}" type="presOf" srcId="{BD30937C-A94B-A143-A4BF-EC08214CD7D3}" destId="{BE8A795D-E09F-AB43-85CA-9E816F0DCEB1}" srcOrd="0" destOrd="0" presId="urn:microsoft.com/office/officeart/2005/8/layout/hierarchy1"/>
    <dgm:cxn modelId="{16BC9CE7-9028-CC4F-A6D0-9D237492BC16}" type="presOf" srcId="{E24F5A40-7EF1-E945-BC61-247E4BED3709}" destId="{34218F6B-D24D-D44C-846A-D4C12140447F}" srcOrd="0" destOrd="0" presId="urn:microsoft.com/office/officeart/2005/8/layout/hierarchy1"/>
    <dgm:cxn modelId="{A5C71AFC-4602-7641-8070-DFB7B8D10329}" type="presOf" srcId="{CF730E15-31FC-8A42-BA30-A43E6ECA3AF9}" destId="{8A74B897-7B87-7C44-9396-5769B9584D08}" srcOrd="0" destOrd="0" presId="urn:microsoft.com/office/officeart/2005/8/layout/hierarchy1"/>
    <dgm:cxn modelId="{471088CF-1672-D748-8665-12CE55314070}" type="presParOf" srcId="{0CAA159F-7647-9845-B71D-9AF433433751}" destId="{33216C30-FEDB-C34B-A953-027D546B8D45}" srcOrd="0" destOrd="0" presId="urn:microsoft.com/office/officeart/2005/8/layout/hierarchy1"/>
    <dgm:cxn modelId="{F7B5270A-DDEF-C940-AA6D-4AFE5F0BE68E}" type="presParOf" srcId="{33216C30-FEDB-C34B-A953-027D546B8D45}" destId="{1117E6D0-B4F2-2040-9E9E-76F869A2FDEB}" srcOrd="0" destOrd="0" presId="urn:microsoft.com/office/officeart/2005/8/layout/hierarchy1"/>
    <dgm:cxn modelId="{83321950-1A51-5C4F-80B9-E2F3F7CF7257}" type="presParOf" srcId="{1117E6D0-B4F2-2040-9E9E-76F869A2FDEB}" destId="{5796EF9E-5CFA-8E44-8709-6FBA7EEE0BD5}" srcOrd="0" destOrd="0" presId="urn:microsoft.com/office/officeart/2005/8/layout/hierarchy1"/>
    <dgm:cxn modelId="{3EFDAA28-1D03-0B4A-BD15-AB347501BBF1}" type="presParOf" srcId="{1117E6D0-B4F2-2040-9E9E-76F869A2FDEB}" destId="{8A74B897-7B87-7C44-9396-5769B9584D08}" srcOrd="1" destOrd="0" presId="urn:microsoft.com/office/officeart/2005/8/layout/hierarchy1"/>
    <dgm:cxn modelId="{506F1ED3-2CBA-9C44-A9DB-29939B533504}" type="presParOf" srcId="{33216C30-FEDB-C34B-A953-027D546B8D45}" destId="{F82444FF-7421-CE4F-A228-7B3D59BA41E7}" srcOrd="1" destOrd="0" presId="urn:microsoft.com/office/officeart/2005/8/layout/hierarchy1"/>
    <dgm:cxn modelId="{37EACEF5-8A0F-2145-9A9B-4280DEE01FD3}" type="presParOf" srcId="{F82444FF-7421-CE4F-A228-7B3D59BA41E7}" destId="{5DD516C0-4ED0-9E4D-A735-7B52ED5BCE91}" srcOrd="0" destOrd="0" presId="urn:microsoft.com/office/officeart/2005/8/layout/hierarchy1"/>
    <dgm:cxn modelId="{35CB1308-A9F6-7A4D-93C1-BD0205EEE4B1}" type="presParOf" srcId="{F82444FF-7421-CE4F-A228-7B3D59BA41E7}" destId="{D35D124E-B66E-CB40-BAB4-E2D4DFD297C4}" srcOrd="1" destOrd="0" presId="urn:microsoft.com/office/officeart/2005/8/layout/hierarchy1"/>
    <dgm:cxn modelId="{EF1CF40A-3F03-A44C-8545-76635A4284F1}" type="presParOf" srcId="{D35D124E-B66E-CB40-BAB4-E2D4DFD297C4}" destId="{5F4D1342-4A2F-8C4C-A587-EEE5F88F9563}" srcOrd="0" destOrd="0" presId="urn:microsoft.com/office/officeart/2005/8/layout/hierarchy1"/>
    <dgm:cxn modelId="{829A1080-EA9E-D045-980B-8DFA6790B678}" type="presParOf" srcId="{5F4D1342-4A2F-8C4C-A587-EEE5F88F9563}" destId="{0D38B84A-1B16-3946-825F-45CE5B4069F3}" srcOrd="0" destOrd="0" presId="urn:microsoft.com/office/officeart/2005/8/layout/hierarchy1"/>
    <dgm:cxn modelId="{E8007468-C034-E048-B341-87FAB2305F88}" type="presParOf" srcId="{5F4D1342-4A2F-8C4C-A587-EEE5F88F9563}" destId="{846C7D4C-2C7B-984D-A107-4AE942471544}" srcOrd="1" destOrd="0" presId="urn:microsoft.com/office/officeart/2005/8/layout/hierarchy1"/>
    <dgm:cxn modelId="{0CC71A5B-91D7-D640-B7E5-10255E9199E2}" type="presParOf" srcId="{D35D124E-B66E-CB40-BAB4-E2D4DFD297C4}" destId="{FA7171CF-DAB1-7040-9236-FB59B0D9A49D}" srcOrd="1" destOrd="0" presId="urn:microsoft.com/office/officeart/2005/8/layout/hierarchy1"/>
    <dgm:cxn modelId="{8A016348-CFBF-9641-9902-46DB3D299518}" type="presParOf" srcId="{F82444FF-7421-CE4F-A228-7B3D59BA41E7}" destId="{BE8A795D-E09F-AB43-85CA-9E816F0DCEB1}" srcOrd="2" destOrd="0" presId="urn:microsoft.com/office/officeart/2005/8/layout/hierarchy1"/>
    <dgm:cxn modelId="{28AE2AB4-E257-FF47-A9A6-037290E5E667}" type="presParOf" srcId="{F82444FF-7421-CE4F-A228-7B3D59BA41E7}" destId="{BC6E574C-C726-504C-B2B6-A6F8AE665639}" srcOrd="3" destOrd="0" presId="urn:microsoft.com/office/officeart/2005/8/layout/hierarchy1"/>
    <dgm:cxn modelId="{EE98CD3A-71FB-8944-B2EA-A23BD66DA964}" type="presParOf" srcId="{BC6E574C-C726-504C-B2B6-A6F8AE665639}" destId="{5C119C3B-6A57-0447-B2F4-A1C2D5BD93DA}" srcOrd="0" destOrd="0" presId="urn:microsoft.com/office/officeart/2005/8/layout/hierarchy1"/>
    <dgm:cxn modelId="{EC7D0812-1A78-624D-A0F1-38967527758C}" type="presParOf" srcId="{5C119C3B-6A57-0447-B2F4-A1C2D5BD93DA}" destId="{E8DA154E-CE3C-E149-9200-C439CA76444E}" srcOrd="0" destOrd="0" presId="urn:microsoft.com/office/officeart/2005/8/layout/hierarchy1"/>
    <dgm:cxn modelId="{3203411A-FC4B-AA4C-BD37-728F59ED3264}" type="presParOf" srcId="{5C119C3B-6A57-0447-B2F4-A1C2D5BD93DA}" destId="{34218F6B-D24D-D44C-846A-D4C12140447F}" srcOrd="1" destOrd="0" presId="urn:microsoft.com/office/officeart/2005/8/layout/hierarchy1"/>
    <dgm:cxn modelId="{815AC315-BC4E-3743-8DBF-C079871CDA31}" type="presParOf" srcId="{BC6E574C-C726-504C-B2B6-A6F8AE665639}" destId="{777BF3A4-9AFF-3C46-A23F-A7C80D717C7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32B3D7-476B-2D44-8648-E924F19D5C21}">
      <dsp:nvSpPr>
        <dsp:cNvPr id="0" name=""/>
        <dsp:cNvSpPr/>
      </dsp:nvSpPr>
      <dsp:spPr>
        <a:xfrm>
          <a:off x="3305982" y="659356"/>
          <a:ext cx="4402398" cy="4402398"/>
        </a:xfrm>
        <a:prstGeom prst="blockArc">
          <a:avLst>
            <a:gd name="adj1" fmla="val 108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D93DFD-222C-5747-8451-99880E69E34F}">
      <dsp:nvSpPr>
        <dsp:cNvPr id="0" name=""/>
        <dsp:cNvSpPr/>
      </dsp:nvSpPr>
      <dsp:spPr>
        <a:xfrm>
          <a:off x="3305982" y="659356"/>
          <a:ext cx="4402398" cy="4402398"/>
        </a:xfrm>
        <a:prstGeom prst="blockArc">
          <a:avLst>
            <a:gd name="adj1" fmla="val 5400000"/>
            <a:gd name="adj2" fmla="val 10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6D1CCE2-9088-A647-8EB4-3DB8575BA375}">
      <dsp:nvSpPr>
        <dsp:cNvPr id="0" name=""/>
        <dsp:cNvSpPr/>
      </dsp:nvSpPr>
      <dsp:spPr>
        <a:xfrm>
          <a:off x="3305982" y="659356"/>
          <a:ext cx="4402398" cy="4402398"/>
        </a:xfrm>
        <a:prstGeom prst="blockArc">
          <a:avLst>
            <a:gd name="adj1" fmla="val 0"/>
            <a:gd name="adj2" fmla="val 54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59B576-9891-F64D-8EF4-D5A0B5060419}">
      <dsp:nvSpPr>
        <dsp:cNvPr id="0" name=""/>
        <dsp:cNvSpPr/>
      </dsp:nvSpPr>
      <dsp:spPr>
        <a:xfrm>
          <a:off x="3305982" y="659356"/>
          <a:ext cx="4402398" cy="4402398"/>
        </a:xfrm>
        <a:prstGeom prst="blockArc">
          <a:avLst>
            <a:gd name="adj1" fmla="val 16200000"/>
            <a:gd name="adj2" fmla="val 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2BCCE2-B1CC-964F-B95F-797E9CFC530A}">
      <dsp:nvSpPr>
        <dsp:cNvPr id="0" name=""/>
        <dsp:cNvSpPr/>
      </dsp:nvSpPr>
      <dsp:spPr>
        <a:xfrm>
          <a:off x="4493408" y="1846782"/>
          <a:ext cx="2027546" cy="2027546"/>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IN" sz="2000" b="1" kern="1200"/>
            <a:t>Deciding to grow </a:t>
          </a:r>
        </a:p>
        <a:p>
          <a:pPr marL="0" lvl="0" indent="0" algn="ctr" defTabSz="889000">
            <a:lnSpc>
              <a:spcPct val="90000"/>
            </a:lnSpc>
            <a:spcBef>
              <a:spcPct val="0"/>
            </a:spcBef>
            <a:spcAft>
              <a:spcPct val="35000"/>
            </a:spcAft>
            <a:buNone/>
          </a:pPr>
          <a:r>
            <a:rPr lang="en-IN" sz="2000" b="1" kern="1200"/>
            <a:t>and </a:t>
          </a:r>
        </a:p>
        <a:p>
          <a:pPr marL="0" lvl="0" indent="0" algn="ctr" defTabSz="889000">
            <a:lnSpc>
              <a:spcPct val="90000"/>
            </a:lnSpc>
            <a:spcBef>
              <a:spcPct val="0"/>
            </a:spcBef>
            <a:spcAft>
              <a:spcPct val="35000"/>
            </a:spcAft>
            <a:buNone/>
          </a:pPr>
          <a:r>
            <a:rPr lang="en-IN" sz="2000" b="1" kern="1200"/>
            <a:t>Planning for growth</a:t>
          </a:r>
          <a:endParaRPr lang="en-US" sz="2000" b="1" kern="1200"/>
        </a:p>
      </dsp:txBody>
      <dsp:txXfrm>
        <a:off x="4790335" y="2143709"/>
        <a:ext cx="1433692" cy="1433692"/>
      </dsp:txXfrm>
    </dsp:sp>
    <dsp:sp modelId="{440DB60A-1222-7745-96FD-D314E052D339}">
      <dsp:nvSpPr>
        <dsp:cNvPr id="0" name=""/>
        <dsp:cNvSpPr/>
      </dsp:nvSpPr>
      <dsp:spPr>
        <a:xfrm>
          <a:off x="4797540" y="809"/>
          <a:ext cx="1419282" cy="1419282"/>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IN" sz="1600" kern="1200"/>
            <a:t>Scarcity of funds</a:t>
          </a:r>
          <a:endParaRPr lang="en-US" sz="1600" kern="1200"/>
        </a:p>
      </dsp:txBody>
      <dsp:txXfrm>
        <a:off x="5005389" y="208658"/>
        <a:ext cx="1003584" cy="1003584"/>
      </dsp:txXfrm>
    </dsp:sp>
    <dsp:sp modelId="{9C5BB579-8D4A-854A-BAC1-BB311A2B58E7}">
      <dsp:nvSpPr>
        <dsp:cNvPr id="0" name=""/>
        <dsp:cNvSpPr/>
      </dsp:nvSpPr>
      <dsp:spPr>
        <a:xfrm>
          <a:off x="6947645" y="2150914"/>
          <a:ext cx="1419282" cy="1419282"/>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IN" sz="1600" kern="1200"/>
            <a:t>Risk</a:t>
          </a:r>
          <a:endParaRPr lang="en-US" sz="1600" kern="1200"/>
        </a:p>
      </dsp:txBody>
      <dsp:txXfrm>
        <a:off x="7155494" y="2358763"/>
        <a:ext cx="1003584" cy="1003584"/>
      </dsp:txXfrm>
    </dsp:sp>
    <dsp:sp modelId="{1AAC11CD-5314-2D41-B520-6928A21911AE}">
      <dsp:nvSpPr>
        <dsp:cNvPr id="0" name=""/>
        <dsp:cNvSpPr/>
      </dsp:nvSpPr>
      <dsp:spPr>
        <a:xfrm>
          <a:off x="4797540" y="4301019"/>
          <a:ext cx="1419282" cy="1419282"/>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IN" sz="1600" kern="1200"/>
            <a:t>Technology</a:t>
          </a:r>
          <a:endParaRPr lang="en-US" sz="1600" kern="1200"/>
        </a:p>
      </dsp:txBody>
      <dsp:txXfrm>
        <a:off x="5005389" y="4508868"/>
        <a:ext cx="1003584" cy="1003584"/>
      </dsp:txXfrm>
    </dsp:sp>
    <dsp:sp modelId="{B4FF470B-1A1B-C24A-9CCB-2B6B3AC84294}">
      <dsp:nvSpPr>
        <dsp:cNvPr id="0" name=""/>
        <dsp:cNvSpPr/>
      </dsp:nvSpPr>
      <dsp:spPr>
        <a:xfrm>
          <a:off x="2647435" y="2150914"/>
          <a:ext cx="1419282" cy="1419282"/>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IN" sz="1600" kern="1200"/>
            <a:t>Marketing</a:t>
          </a:r>
          <a:endParaRPr lang="en-US" sz="1600" kern="1200"/>
        </a:p>
      </dsp:txBody>
      <dsp:txXfrm>
        <a:off x="2855284" y="2358763"/>
        <a:ext cx="1003584" cy="100358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D43E8-178F-284E-AC58-7B432962A361}">
      <dsp:nvSpPr>
        <dsp:cNvPr id="0" name=""/>
        <dsp:cNvSpPr/>
      </dsp:nvSpPr>
      <dsp:spPr>
        <a:xfrm>
          <a:off x="4972212" y="1921"/>
          <a:ext cx="1085189" cy="705372"/>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a:t>Regular supply</a:t>
          </a:r>
          <a:endParaRPr lang="en-US" sz="1400" kern="1200"/>
        </a:p>
      </dsp:txBody>
      <dsp:txXfrm>
        <a:off x="5006645" y="36354"/>
        <a:ext cx="1016323" cy="636506"/>
      </dsp:txXfrm>
    </dsp:sp>
    <dsp:sp modelId="{C9E36B80-3E5B-6945-871A-16E4B51E2E0C}">
      <dsp:nvSpPr>
        <dsp:cNvPr id="0" name=""/>
        <dsp:cNvSpPr/>
      </dsp:nvSpPr>
      <dsp:spPr>
        <a:xfrm>
          <a:off x="3852356" y="354608"/>
          <a:ext cx="3324901" cy="3324901"/>
        </a:xfrm>
        <a:custGeom>
          <a:avLst/>
          <a:gdLst/>
          <a:ahLst/>
          <a:cxnLst/>
          <a:rect l="0" t="0" r="0" b="0"/>
          <a:pathLst>
            <a:path>
              <a:moveTo>
                <a:pt x="2211986" y="93453"/>
              </a:moveTo>
              <a:arcTo wR="1662450" hR="1662450" stAng="17358159" swAng="1502044"/>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F089567-69AE-4C47-A7D3-00AA7702C9AC}">
      <dsp:nvSpPr>
        <dsp:cNvPr id="0" name=""/>
        <dsp:cNvSpPr/>
      </dsp:nvSpPr>
      <dsp:spPr>
        <a:xfrm>
          <a:off x="6411937" y="833147"/>
          <a:ext cx="1085189" cy="705372"/>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a:t>High return on investment</a:t>
          </a:r>
          <a:endParaRPr lang="en-US" sz="1400" kern="1200"/>
        </a:p>
      </dsp:txBody>
      <dsp:txXfrm>
        <a:off x="6446370" y="867580"/>
        <a:ext cx="1016323" cy="636506"/>
      </dsp:txXfrm>
    </dsp:sp>
    <dsp:sp modelId="{03E91213-E1A1-D648-9F3F-519AEDD7DFC3}">
      <dsp:nvSpPr>
        <dsp:cNvPr id="0" name=""/>
        <dsp:cNvSpPr/>
      </dsp:nvSpPr>
      <dsp:spPr>
        <a:xfrm>
          <a:off x="3852356" y="354608"/>
          <a:ext cx="3324901" cy="3324901"/>
        </a:xfrm>
        <a:custGeom>
          <a:avLst/>
          <a:gdLst/>
          <a:ahLst/>
          <a:cxnLst/>
          <a:rect l="0" t="0" r="0" b="0"/>
          <a:pathLst>
            <a:path>
              <a:moveTo>
                <a:pt x="3257266" y="1193085"/>
              </a:moveTo>
              <a:arcTo wR="1662450" hR="1662450" stAng="20616029" swAng="1967942"/>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76E86EA-C426-7946-A9A3-CCC19420A8E7}">
      <dsp:nvSpPr>
        <dsp:cNvPr id="0" name=""/>
        <dsp:cNvSpPr/>
      </dsp:nvSpPr>
      <dsp:spPr>
        <a:xfrm>
          <a:off x="6411937" y="2495597"/>
          <a:ext cx="1085189" cy="705372"/>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a:t>Competitiveness</a:t>
          </a:r>
          <a:endParaRPr lang="en-US" sz="1400" kern="1200"/>
        </a:p>
      </dsp:txBody>
      <dsp:txXfrm>
        <a:off x="6446370" y="2530030"/>
        <a:ext cx="1016323" cy="636506"/>
      </dsp:txXfrm>
    </dsp:sp>
    <dsp:sp modelId="{309CFA1A-CF7D-2645-A6DD-DD7FC37BAACA}">
      <dsp:nvSpPr>
        <dsp:cNvPr id="0" name=""/>
        <dsp:cNvSpPr/>
      </dsp:nvSpPr>
      <dsp:spPr>
        <a:xfrm>
          <a:off x="3852356" y="354608"/>
          <a:ext cx="3324901" cy="3324901"/>
        </a:xfrm>
        <a:custGeom>
          <a:avLst/>
          <a:gdLst/>
          <a:ahLst/>
          <a:cxnLst/>
          <a:rect l="0" t="0" r="0" b="0"/>
          <a:pathLst>
            <a:path>
              <a:moveTo>
                <a:pt x="2824293" y="2851510"/>
              </a:moveTo>
              <a:arcTo wR="1662450" hR="1662450" stAng="2739798" swAng="1502044"/>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526F810-97CE-8041-8D07-049D8278498C}">
      <dsp:nvSpPr>
        <dsp:cNvPr id="0" name=""/>
        <dsp:cNvSpPr/>
      </dsp:nvSpPr>
      <dsp:spPr>
        <a:xfrm>
          <a:off x="4972212" y="3326823"/>
          <a:ext cx="1085189" cy="705372"/>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a:t>Quality control</a:t>
          </a:r>
          <a:endParaRPr lang="en-US" sz="1400" kern="1200"/>
        </a:p>
      </dsp:txBody>
      <dsp:txXfrm>
        <a:off x="5006645" y="3361256"/>
        <a:ext cx="1016323" cy="636506"/>
      </dsp:txXfrm>
    </dsp:sp>
    <dsp:sp modelId="{42C89555-DAAF-FA47-A553-7D0992005E07}">
      <dsp:nvSpPr>
        <dsp:cNvPr id="0" name=""/>
        <dsp:cNvSpPr/>
      </dsp:nvSpPr>
      <dsp:spPr>
        <a:xfrm>
          <a:off x="3852356" y="354608"/>
          <a:ext cx="3324901" cy="3324901"/>
        </a:xfrm>
        <a:custGeom>
          <a:avLst/>
          <a:gdLst/>
          <a:ahLst/>
          <a:cxnLst/>
          <a:rect l="0" t="0" r="0" b="0"/>
          <a:pathLst>
            <a:path>
              <a:moveTo>
                <a:pt x="1112914" y="3231447"/>
              </a:moveTo>
              <a:arcTo wR="1662450" hR="1662450" stAng="6558159" swAng="1502044"/>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1658428-B4E0-B64A-9115-3C431F002129}">
      <dsp:nvSpPr>
        <dsp:cNvPr id="0" name=""/>
        <dsp:cNvSpPr/>
      </dsp:nvSpPr>
      <dsp:spPr>
        <a:xfrm>
          <a:off x="3532488" y="2495597"/>
          <a:ext cx="1085189" cy="705372"/>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a:t>Bargaining power</a:t>
          </a:r>
          <a:endParaRPr lang="en-US" sz="1400" kern="1200"/>
        </a:p>
      </dsp:txBody>
      <dsp:txXfrm>
        <a:off x="3566921" y="2530030"/>
        <a:ext cx="1016323" cy="636506"/>
      </dsp:txXfrm>
    </dsp:sp>
    <dsp:sp modelId="{31CD1483-49A6-1748-841E-B2A8B3B496EA}">
      <dsp:nvSpPr>
        <dsp:cNvPr id="0" name=""/>
        <dsp:cNvSpPr/>
      </dsp:nvSpPr>
      <dsp:spPr>
        <a:xfrm>
          <a:off x="3852356" y="354608"/>
          <a:ext cx="3324901" cy="3324901"/>
        </a:xfrm>
        <a:custGeom>
          <a:avLst/>
          <a:gdLst/>
          <a:ahLst/>
          <a:cxnLst/>
          <a:rect l="0" t="0" r="0" b="0"/>
          <a:pathLst>
            <a:path>
              <a:moveTo>
                <a:pt x="67634" y="2131815"/>
              </a:moveTo>
              <a:arcTo wR="1662450" hR="1662450" stAng="9816029" swAng="1967942"/>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5F86C62-7913-2247-8006-13E1FF08D851}">
      <dsp:nvSpPr>
        <dsp:cNvPr id="0" name=""/>
        <dsp:cNvSpPr/>
      </dsp:nvSpPr>
      <dsp:spPr>
        <a:xfrm>
          <a:off x="3532488" y="833147"/>
          <a:ext cx="1085189" cy="705372"/>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a:t>Tax saving</a:t>
          </a:r>
          <a:endParaRPr lang="en-US" sz="1400" kern="1200"/>
        </a:p>
      </dsp:txBody>
      <dsp:txXfrm>
        <a:off x="3566921" y="867580"/>
        <a:ext cx="1016323" cy="636506"/>
      </dsp:txXfrm>
    </dsp:sp>
    <dsp:sp modelId="{A5341789-9648-B243-8451-F5DD2C0A3456}">
      <dsp:nvSpPr>
        <dsp:cNvPr id="0" name=""/>
        <dsp:cNvSpPr/>
      </dsp:nvSpPr>
      <dsp:spPr>
        <a:xfrm>
          <a:off x="3852356" y="354608"/>
          <a:ext cx="3324901" cy="3324901"/>
        </a:xfrm>
        <a:custGeom>
          <a:avLst/>
          <a:gdLst/>
          <a:ahLst/>
          <a:cxnLst/>
          <a:rect l="0" t="0" r="0" b="0"/>
          <a:pathLst>
            <a:path>
              <a:moveTo>
                <a:pt x="500607" y="473390"/>
              </a:moveTo>
              <a:arcTo wR="1662450" hR="1662450" stAng="13539798" swAng="1502044"/>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2716CA-D444-5A47-89BA-B0DABC12CF78}">
      <dsp:nvSpPr>
        <dsp:cNvPr id="0" name=""/>
        <dsp:cNvSpPr/>
      </dsp:nvSpPr>
      <dsp:spPr>
        <a:xfrm>
          <a:off x="3727807" y="302833"/>
          <a:ext cx="3768597" cy="3768597"/>
        </a:xfrm>
        <a:prstGeom prst="pie">
          <a:avLst>
            <a:gd name="adj1" fmla="val 16200000"/>
            <a:gd name="adj2" fmla="val 180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IN" sz="2100" kern="1200"/>
            <a:t>Staff reductions</a:t>
          </a:r>
          <a:endParaRPr lang="en-US" sz="2100" kern="1200"/>
        </a:p>
      </dsp:txBody>
      <dsp:txXfrm>
        <a:off x="5776757" y="998229"/>
        <a:ext cx="1278631" cy="1256199"/>
      </dsp:txXfrm>
    </dsp:sp>
    <dsp:sp modelId="{5BB9C62A-5DBD-714E-B67A-FDC89EF7F9DE}">
      <dsp:nvSpPr>
        <dsp:cNvPr id="0" name=""/>
        <dsp:cNvSpPr/>
      </dsp:nvSpPr>
      <dsp:spPr>
        <a:xfrm>
          <a:off x="3533544" y="414994"/>
          <a:ext cx="3768597" cy="3768597"/>
        </a:xfrm>
        <a:prstGeom prst="pie">
          <a:avLst>
            <a:gd name="adj1" fmla="val 1800000"/>
            <a:gd name="adj2" fmla="val 900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IN" sz="2100" kern="1200"/>
            <a:t>Economies of scale </a:t>
          </a:r>
          <a:endParaRPr lang="en-US" sz="2100" kern="1200"/>
        </a:p>
      </dsp:txBody>
      <dsp:txXfrm>
        <a:off x="4565422" y="2792800"/>
        <a:ext cx="1704841" cy="1166470"/>
      </dsp:txXfrm>
    </dsp:sp>
    <dsp:sp modelId="{E63C36BB-26DA-2D41-BF68-C5F6D288478A}">
      <dsp:nvSpPr>
        <dsp:cNvPr id="0" name=""/>
        <dsp:cNvSpPr/>
      </dsp:nvSpPr>
      <dsp:spPr>
        <a:xfrm>
          <a:off x="3533544" y="414994"/>
          <a:ext cx="3768597" cy="3768597"/>
        </a:xfrm>
        <a:prstGeom prst="pie">
          <a:avLst>
            <a:gd name="adj1" fmla="val 9000000"/>
            <a:gd name="adj2" fmla="val 1620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IN" sz="2100" kern="1200"/>
            <a:t>Acquiring new technology</a:t>
          </a:r>
          <a:endParaRPr lang="en-US" sz="2100" kern="1200"/>
        </a:p>
      </dsp:txBody>
      <dsp:txXfrm>
        <a:off x="3937323" y="1155254"/>
        <a:ext cx="1278631" cy="125619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E53366-0BD2-9643-8400-FAD00D2122D0}">
      <dsp:nvSpPr>
        <dsp:cNvPr id="0" name=""/>
        <dsp:cNvSpPr/>
      </dsp:nvSpPr>
      <dsp:spPr>
        <a:xfrm>
          <a:off x="4415525" y="701"/>
          <a:ext cx="6623288" cy="2736068"/>
        </a:xfrm>
        <a:prstGeom prst="rightArrow">
          <a:avLst>
            <a:gd name="adj1" fmla="val 75000"/>
            <a:gd name="adj2" fmla="val 50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IN" sz="2400" kern="1200"/>
            <a:t>The term acquisition is another ambiguous term. </a:t>
          </a:r>
          <a:endParaRPr lang="en-US" sz="2400" kern="1200"/>
        </a:p>
        <a:p>
          <a:pPr marL="228600" lvl="1" indent="-228600" algn="l" defTabSz="1066800">
            <a:lnSpc>
              <a:spcPct val="90000"/>
            </a:lnSpc>
            <a:spcBef>
              <a:spcPct val="0"/>
            </a:spcBef>
            <a:spcAft>
              <a:spcPct val="15000"/>
            </a:spcAft>
            <a:buChar char="•"/>
          </a:pPr>
          <a:r>
            <a:rPr lang="en-IN" sz="2400" kern="1200"/>
            <a:t>At the most general, it means an attempts by one firm, called the acquiring firm to gain a majority interest in another firm called the target firm. </a:t>
          </a:r>
          <a:endParaRPr lang="en-US" sz="2400" kern="1200"/>
        </a:p>
      </dsp:txBody>
      <dsp:txXfrm>
        <a:off x="4415525" y="342710"/>
        <a:ext cx="5597263" cy="2052051"/>
      </dsp:txXfrm>
    </dsp:sp>
    <dsp:sp modelId="{DD6D64B4-690B-F34A-9900-E455D306B122}">
      <dsp:nvSpPr>
        <dsp:cNvPr id="0" name=""/>
        <dsp:cNvSpPr/>
      </dsp:nvSpPr>
      <dsp:spPr>
        <a:xfrm>
          <a:off x="0" y="701"/>
          <a:ext cx="4415525" cy="273606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marL="0" lvl="0" indent="0" algn="ctr" defTabSz="2489200">
            <a:lnSpc>
              <a:spcPct val="90000"/>
            </a:lnSpc>
            <a:spcBef>
              <a:spcPct val="0"/>
            </a:spcBef>
            <a:spcAft>
              <a:spcPct val="35000"/>
            </a:spcAft>
            <a:buNone/>
          </a:pPr>
          <a:r>
            <a:rPr lang="en-IN" sz="5600" kern="1200"/>
            <a:t>Takeovers or Acquisition</a:t>
          </a:r>
          <a:endParaRPr lang="en-US" sz="5600" kern="1200"/>
        </a:p>
      </dsp:txBody>
      <dsp:txXfrm>
        <a:off x="133564" y="134265"/>
        <a:ext cx="4148397" cy="2468940"/>
      </dsp:txXfrm>
    </dsp:sp>
    <dsp:sp modelId="{6E85AF68-4893-2C45-A86F-36975A546E77}">
      <dsp:nvSpPr>
        <dsp:cNvPr id="0" name=""/>
        <dsp:cNvSpPr/>
      </dsp:nvSpPr>
      <dsp:spPr>
        <a:xfrm>
          <a:off x="4415525" y="3010376"/>
          <a:ext cx="6623288" cy="2736068"/>
        </a:xfrm>
        <a:prstGeom prst="rightArrow">
          <a:avLst>
            <a:gd name="adj1" fmla="val 75000"/>
            <a:gd name="adj2" fmla="val 50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IN" sz="2400" kern="1200"/>
            <a:t>When two or more firms mutually decide to establish a new enterprise by participating in equity capital and in business operations it is known as joint venture. </a:t>
          </a:r>
          <a:endParaRPr lang="en-US" sz="2400" kern="1200"/>
        </a:p>
      </dsp:txBody>
      <dsp:txXfrm>
        <a:off x="4415525" y="3352385"/>
        <a:ext cx="5597263" cy="2052051"/>
      </dsp:txXfrm>
    </dsp:sp>
    <dsp:sp modelId="{093401DC-AEDC-464A-B3B0-FFECB0B2E123}">
      <dsp:nvSpPr>
        <dsp:cNvPr id="0" name=""/>
        <dsp:cNvSpPr/>
      </dsp:nvSpPr>
      <dsp:spPr>
        <a:xfrm>
          <a:off x="0" y="3010376"/>
          <a:ext cx="4415525" cy="273606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06680" rIns="213360" bIns="106680" numCol="1" spcCol="1270" anchor="ctr" anchorCtr="0">
          <a:noAutofit/>
        </a:bodyPr>
        <a:lstStyle/>
        <a:p>
          <a:pPr marL="0" lvl="0" indent="0" algn="ctr" defTabSz="2489200">
            <a:lnSpc>
              <a:spcPct val="90000"/>
            </a:lnSpc>
            <a:spcBef>
              <a:spcPct val="0"/>
            </a:spcBef>
            <a:spcAft>
              <a:spcPct val="35000"/>
            </a:spcAft>
            <a:buNone/>
          </a:pPr>
          <a:r>
            <a:rPr lang="en-IN" sz="5600" kern="1200"/>
            <a:t>Joint Ventures</a:t>
          </a:r>
          <a:endParaRPr lang="en-US" sz="5600" kern="1200"/>
        </a:p>
      </dsp:txBody>
      <dsp:txXfrm>
        <a:off x="133564" y="3143940"/>
        <a:ext cx="4148397" cy="246894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8B28AA-206A-3D46-8CD8-499110F73764}">
      <dsp:nvSpPr>
        <dsp:cNvPr id="0" name=""/>
        <dsp:cNvSpPr/>
      </dsp:nvSpPr>
      <dsp:spPr>
        <a:xfrm>
          <a:off x="3673831" y="297179"/>
          <a:ext cx="3840479" cy="3840479"/>
        </a:xfrm>
        <a:prstGeom prst="pie">
          <a:avLst>
            <a:gd name="adj1" fmla="val 16200000"/>
            <a:gd name="adj2" fmla="val 180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IN" sz="2200" kern="1200"/>
            <a:t>Divestment</a:t>
          </a:r>
          <a:endParaRPr lang="en-US" sz="2200" kern="1200"/>
        </a:p>
      </dsp:txBody>
      <dsp:txXfrm>
        <a:off x="5697854" y="1110995"/>
        <a:ext cx="1371599" cy="1142999"/>
      </dsp:txXfrm>
    </dsp:sp>
    <dsp:sp modelId="{ACDB9DA4-9E75-B048-9E17-419A2D1A478B}">
      <dsp:nvSpPr>
        <dsp:cNvPr id="0" name=""/>
        <dsp:cNvSpPr/>
      </dsp:nvSpPr>
      <dsp:spPr>
        <a:xfrm>
          <a:off x="3594735" y="434339"/>
          <a:ext cx="3840479" cy="3840479"/>
        </a:xfrm>
        <a:prstGeom prst="pie">
          <a:avLst>
            <a:gd name="adj1" fmla="val 1800000"/>
            <a:gd name="adj2" fmla="val 900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IN" sz="2200" kern="1200"/>
            <a:t>Spin-off</a:t>
          </a:r>
          <a:endParaRPr lang="en-US" sz="2200" kern="1200"/>
        </a:p>
      </dsp:txBody>
      <dsp:txXfrm>
        <a:off x="4509135" y="2926079"/>
        <a:ext cx="2057399" cy="1005839"/>
      </dsp:txXfrm>
    </dsp:sp>
    <dsp:sp modelId="{472221C7-99BD-BB40-9172-614D3424C246}">
      <dsp:nvSpPr>
        <dsp:cNvPr id="0" name=""/>
        <dsp:cNvSpPr/>
      </dsp:nvSpPr>
      <dsp:spPr>
        <a:xfrm>
          <a:off x="3515639" y="297179"/>
          <a:ext cx="3840479" cy="3840479"/>
        </a:xfrm>
        <a:prstGeom prst="pie">
          <a:avLst>
            <a:gd name="adj1" fmla="val 9000000"/>
            <a:gd name="adj2" fmla="val 1620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IN" sz="2200" kern="1200"/>
            <a:t>Liquidation</a:t>
          </a:r>
          <a:endParaRPr lang="en-US" sz="2200" kern="1200"/>
        </a:p>
      </dsp:txBody>
      <dsp:txXfrm>
        <a:off x="3960495" y="1110995"/>
        <a:ext cx="1371599" cy="1142999"/>
      </dsp:txXfrm>
    </dsp:sp>
    <dsp:sp modelId="{F36E7CD1-955C-704A-8251-8FD10F547FE7}">
      <dsp:nvSpPr>
        <dsp:cNvPr id="0" name=""/>
        <dsp:cNvSpPr/>
      </dsp:nvSpPr>
      <dsp:spPr>
        <a:xfrm>
          <a:off x="3436404" y="59435"/>
          <a:ext cx="4315967" cy="4315967"/>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AA02BA7-58FD-004C-9CC7-1FC96259FE2B}">
      <dsp:nvSpPr>
        <dsp:cNvPr id="0" name=""/>
        <dsp:cNvSpPr/>
      </dsp:nvSpPr>
      <dsp:spPr>
        <a:xfrm>
          <a:off x="3356991" y="196353"/>
          <a:ext cx="4315967" cy="4315967"/>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23E5F3-5DEE-6B4D-ABB6-F27C784D686C}">
      <dsp:nvSpPr>
        <dsp:cNvPr id="0" name=""/>
        <dsp:cNvSpPr/>
      </dsp:nvSpPr>
      <dsp:spPr>
        <a:xfrm>
          <a:off x="3277578" y="59435"/>
          <a:ext cx="4315967" cy="4315967"/>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096B5B-0C1B-B040-A1C7-4217C6E677B3}">
      <dsp:nvSpPr>
        <dsp:cNvPr id="0" name=""/>
        <dsp:cNvSpPr/>
      </dsp:nvSpPr>
      <dsp:spPr>
        <a:xfrm>
          <a:off x="3198304" y="-38737"/>
          <a:ext cx="4633341" cy="4633341"/>
        </a:xfrm>
        <a:prstGeom prst="circularArrow">
          <a:avLst>
            <a:gd name="adj1" fmla="val 5544"/>
            <a:gd name="adj2" fmla="val 330680"/>
            <a:gd name="adj3" fmla="val 14619667"/>
            <a:gd name="adj4" fmla="val 16891023"/>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2F5D5E-5DC1-E44C-85FB-A85E7306F6ED}">
      <dsp:nvSpPr>
        <dsp:cNvPr id="0" name=""/>
        <dsp:cNvSpPr/>
      </dsp:nvSpPr>
      <dsp:spPr>
        <a:xfrm>
          <a:off x="4847145" y="695"/>
          <a:ext cx="1335658" cy="667829"/>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kern="1200"/>
            <a:t>Survival</a:t>
          </a:r>
          <a:endParaRPr lang="en-US" sz="1700" kern="1200"/>
        </a:p>
      </dsp:txBody>
      <dsp:txXfrm>
        <a:off x="4879746" y="33296"/>
        <a:ext cx="1270456" cy="602627"/>
      </dsp:txXfrm>
    </dsp:sp>
    <dsp:sp modelId="{C7D28DD3-2B67-A148-AF5E-67012B5D4BBE}">
      <dsp:nvSpPr>
        <dsp:cNvPr id="0" name=""/>
        <dsp:cNvSpPr/>
      </dsp:nvSpPr>
      <dsp:spPr>
        <a:xfrm>
          <a:off x="6244274" y="579405"/>
          <a:ext cx="1335658" cy="667829"/>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kern="1200"/>
            <a:t>Economies of scale</a:t>
          </a:r>
          <a:endParaRPr lang="en-US" sz="1700" kern="1200"/>
        </a:p>
      </dsp:txBody>
      <dsp:txXfrm>
        <a:off x="6276875" y="612006"/>
        <a:ext cx="1270456" cy="602627"/>
      </dsp:txXfrm>
    </dsp:sp>
    <dsp:sp modelId="{9FF3CC14-A627-CC4B-B2EA-02B7C1826EF8}">
      <dsp:nvSpPr>
        <dsp:cNvPr id="0" name=""/>
        <dsp:cNvSpPr/>
      </dsp:nvSpPr>
      <dsp:spPr>
        <a:xfrm>
          <a:off x="6822984" y="1976534"/>
          <a:ext cx="1335658" cy="667829"/>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kern="1200"/>
            <a:t>Owner’s mandate</a:t>
          </a:r>
          <a:endParaRPr lang="en-US" sz="1700" kern="1200"/>
        </a:p>
      </dsp:txBody>
      <dsp:txXfrm>
        <a:off x="6855585" y="2009135"/>
        <a:ext cx="1270456" cy="602627"/>
      </dsp:txXfrm>
    </dsp:sp>
    <dsp:sp modelId="{0F2E1A14-A203-3743-B9D9-57E343280CF1}">
      <dsp:nvSpPr>
        <dsp:cNvPr id="0" name=""/>
        <dsp:cNvSpPr/>
      </dsp:nvSpPr>
      <dsp:spPr>
        <a:xfrm>
          <a:off x="6244274" y="3373663"/>
          <a:ext cx="1335658" cy="667829"/>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kern="1200"/>
            <a:t>Expansion of the market</a:t>
          </a:r>
          <a:endParaRPr lang="en-US" sz="1700" kern="1200"/>
        </a:p>
      </dsp:txBody>
      <dsp:txXfrm>
        <a:off x="6276875" y="3406264"/>
        <a:ext cx="1270456" cy="602627"/>
      </dsp:txXfrm>
    </dsp:sp>
    <dsp:sp modelId="{AD8A25B5-DC80-3447-8D1F-74B803D59879}">
      <dsp:nvSpPr>
        <dsp:cNvPr id="0" name=""/>
        <dsp:cNvSpPr/>
      </dsp:nvSpPr>
      <dsp:spPr>
        <a:xfrm>
          <a:off x="4847145" y="3952373"/>
          <a:ext cx="1335658" cy="667829"/>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kern="1200"/>
            <a:t>Latest technology</a:t>
          </a:r>
          <a:endParaRPr lang="en-US" sz="1700" kern="1200"/>
        </a:p>
      </dsp:txBody>
      <dsp:txXfrm>
        <a:off x="4879746" y="3984974"/>
        <a:ext cx="1270456" cy="602627"/>
      </dsp:txXfrm>
    </dsp:sp>
    <dsp:sp modelId="{66BD4B2C-8D6A-A541-A8A7-5F2DDA0CF6A4}">
      <dsp:nvSpPr>
        <dsp:cNvPr id="0" name=""/>
        <dsp:cNvSpPr/>
      </dsp:nvSpPr>
      <dsp:spPr>
        <a:xfrm>
          <a:off x="3450017" y="3373663"/>
          <a:ext cx="1335658" cy="667829"/>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kern="1200"/>
            <a:t>Prestige and power</a:t>
          </a:r>
          <a:endParaRPr lang="en-US" sz="1700" kern="1200"/>
        </a:p>
      </dsp:txBody>
      <dsp:txXfrm>
        <a:off x="3482618" y="3406264"/>
        <a:ext cx="1270456" cy="602627"/>
      </dsp:txXfrm>
    </dsp:sp>
    <dsp:sp modelId="{4A187C45-5CA4-1140-A056-48FC670AA5EE}">
      <dsp:nvSpPr>
        <dsp:cNvPr id="0" name=""/>
        <dsp:cNvSpPr/>
      </dsp:nvSpPr>
      <dsp:spPr>
        <a:xfrm>
          <a:off x="2871307" y="1976534"/>
          <a:ext cx="1335658" cy="667829"/>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kern="1200"/>
            <a:t>Government policy</a:t>
          </a:r>
          <a:endParaRPr lang="en-US" sz="1700" kern="1200"/>
        </a:p>
      </dsp:txBody>
      <dsp:txXfrm>
        <a:off x="2903908" y="2009135"/>
        <a:ext cx="1270456" cy="602627"/>
      </dsp:txXfrm>
    </dsp:sp>
    <dsp:sp modelId="{DEBDD7C6-1BA0-EF4F-AF81-471599C0ACD5}">
      <dsp:nvSpPr>
        <dsp:cNvPr id="0" name=""/>
        <dsp:cNvSpPr/>
      </dsp:nvSpPr>
      <dsp:spPr>
        <a:xfrm>
          <a:off x="3450017" y="579405"/>
          <a:ext cx="1335658" cy="667829"/>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kern="1200"/>
            <a:t>Self-sufficiency</a:t>
          </a:r>
          <a:endParaRPr lang="en-US" sz="1700" kern="1200"/>
        </a:p>
      </dsp:txBody>
      <dsp:txXfrm>
        <a:off x="3482618" y="612006"/>
        <a:ext cx="1270456" cy="6026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FC020C-14E8-E346-9CFA-7DD357B88F42}">
      <dsp:nvSpPr>
        <dsp:cNvPr id="0" name=""/>
        <dsp:cNvSpPr/>
      </dsp:nvSpPr>
      <dsp:spPr>
        <a:xfrm>
          <a:off x="4898310" y="850"/>
          <a:ext cx="1233329" cy="801664"/>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a:t>Demand and Supply</a:t>
          </a:r>
          <a:endParaRPr lang="en-US" sz="1400" kern="1200"/>
        </a:p>
      </dsp:txBody>
      <dsp:txXfrm>
        <a:off x="4937444" y="39984"/>
        <a:ext cx="1155061" cy="723396"/>
      </dsp:txXfrm>
    </dsp:sp>
    <dsp:sp modelId="{291A7489-84EF-9640-A1EA-D2DBDC3B0D2F}">
      <dsp:nvSpPr>
        <dsp:cNvPr id="0" name=""/>
        <dsp:cNvSpPr/>
      </dsp:nvSpPr>
      <dsp:spPr>
        <a:xfrm>
          <a:off x="3624545" y="401682"/>
          <a:ext cx="3780858" cy="3780858"/>
        </a:xfrm>
        <a:custGeom>
          <a:avLst/>
          <a:gdLst/>
          <a:ahLst/>
          <a:cxnLst/>
          <a:rect l="0" t="0" r="0" b="0"/>
          <a:pathLst>
            <a:path>
              <a:moveTo>
                <a:pt x="2662602" y="164894"/>
              </a:moveTo>
              <a:arcTo wR="1890429" hR="1890429" stAng="17646505" swAng="925270"/>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84BC38E-389A-834B-991E-E1012B6C2418}">
      <dsp:nvSpPr>
        <dsp:cNvPr id="0" name=""/>
        <dsp:cNvSpPr/>
      </dsp:nvSpPr>
      <dsp:spPr>
        <a:xfrm>
          <a:off x="6535470" y="946065"/>
          <a:ext cx="1233329" cy="801664"/>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a:t>Money and Banking </a:t>
          </a:r>
          <a:endParaRPr lang="en-US" sz="1400" kern="1200"/>
        </a:p>
      </dsp:txBody>
      <dsp:txXfrm>
        <a:off x="6574604" y="985199"/>
        <a:ext cx="1155061" cy="723396"/>
      </dsp:txXfrm>
    </dsp:sp>
    <dsp:sp modelId="{F66C59AA-1708-F144-9195-7D68B89A0464}">
      <dsp:nvSpPr>
        <dsp:cNvPr id="0" name=""/>
        <dsp:cNvSpPr/>
      </dsp:nvSpPr>
      <dsp:spPr>
        <a:xfrm>
          <a:off x="3624545" y="401682"/>
          <a:ext cx="3780858" cy="3780858"/>
        </a:xfrm>
        <a:custGeom>
          <a:avLst/>
          <a:gdLst/>
          <a:ahLst/>
          <a:cxnLst/>
          <a:rect l="0" t="0" r="0" b="0"/>
          <a:pathLst>
            <a:path>
              <a:moveTo>
                <a:pt x="3751350" y="1557722"/>
              </a:moveTo>
              <a:arcTo wR="1890429" hR="1890429" stAng="20991805" swAng="1216391"/>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97E6279-F301-0545-8C13-C08CD00E4D4B}">
      <dsp:nvSpPr>
        <dsp:cNvPr id="0" name=""/>
        <dsp:cNvSpPr/>
      </dsp:nvSpPr>
      <dsp:spPr>
        <a:xfrm>
          <a:off x="6535470" y="2836494"/>
          <a:ext cx="1233329" cy="801664"/>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a:t>Economic Growth and Development</a:t>
          </a:r>
          <a:endParaRPr lang="en-US" sz="1400" kern="1200"/>
        </a:p>
      </dsp:txBody>
      <dsp:txXfrm>
        <a:off x="6574604" y="2875628"/>
        <a:ext cx="1155061" cy="723396"/>
      </dsp:txXfrm>
    </dsp:sp>
    <dsp:sp modelId="{E65BD7A6-9C43-334A-B46D-0DC3387B9E30}">
      <dsp:nvSpPr>
        <dsp:cNvPr id="0" name=""/>
        <dsp:cNvSpPr/>
      </dsp:nvSpPr>
      <dsp:spPr>
        <a:xfrm>
          <a:off x="3624545" y="401682"/>
          <a:ext cx="3780858" cy="3780858"/>
        </a:xfrm>
        <a:custGeom>
          <a:avLst/>
          <a:gdLst/>
          <a:ahLst/>
          <a:cxnLst/>
          <a:rect l="0" t="0" r="0" b="0"/>
          <a:pathLst>
            <a:path>
              <a:moveTo>
                <a:pt x="3093643" y="3348509"/>
              </a:moveTo>
              <a:arcTo wR="1890429" hR="1890429" stAng="3028225" swAng="925270"/>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F3C6AE7-61C4-C14B-B6DC-24AE449BD444}">
      <dsp:nvSpPr>
        <dsp:cNvPr id="0" name=""/>
        <dsp:cNvSpPr/>
      </dsp:nvSpPr>
      <dsp:spPr>
        <a:xfrm>
          <a:off x="4898310" y="3781709"/>
          <a:ext cx="1233329" cy="801664"/>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a:t>Income and Employment</a:t>
          </a:r>
          <a:endParaRPr lang="en-US" sz="1400" kern="1200"/>
        </a:p>
      </dsp:txBody>
      <dsp:txXfrm>
        <a:off x="4937444" y="3820843"/>
        <a:ext cx="1155061" cy="723396"/>
      </dsp:txXfrm>
    </dsp:sp>
    <dsp:sp modelId="{DF9649A8-FC30-8C45-B1B7-9E603B21DA5C}">
      <dsp:nvSpPr>
        <dsp:cNvPr id="0" name=""/>
        <dsp:cNvSpPr/>
      </dsp:nvSpPr>
      <dsp:spPr>
        <a:xfrm>
          <a:off x="3624545" y="401682"/>
          <a:ext cx="3780858" cy="3780858"/>
        </a:xfrm>
        <a:custGeom>
          <a:avLst/>
          <a:gdLst/>
          <a:ahLst/>
          <a:cxnLst/>
          <a:rect l="0" t="0" r="0" b="0"/>
          <a:pathLst>
            <a:path>
              <a:moveTo>
                <a:pt x="1118255" y="3615964"/>
              </a:moveTo>
              <a:arcTo wR="1890429" hR="1890429" stAng="6846505" swAng="925270"/>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EEA2639-3936-1341-9C43-5B77FF119059}">
      <dsp:nvSpPr>
        <dsp:cNvPr id="0" name=""/>
        <dsp:cNvSpPr/>
      </dsp:nvSpPr>
      <dsp:spPr>
        <a:xfrm>
          <a:off x="3261150" y="2836494"/>
          <a:ext cx="1233329" cy="801664"/>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a:t>General price level</a:t>
          </a:r>
          <a:endParaRPr lang="en-US" sz="1400" kern="1200"/>
        </a:p>
      </dsp:txBody>
      <dsp:txXfrm>
        <a:off x="3300284" y="2875628"/>
        <a:ext cx="1155061" cy="723396"/>
      </dsp:txXfrm>
    </dsp:sp>
    <dsp:sp modelId="{6C9E421A-90F5-C34F-A258-73BE5EEAD361}">
      <dsp:nvSpPr>
        <dsp:cNvPr id="0" name=""/>
        <dsp:cNvSpPr/>
      </dsp:nvSpPr>
      <dsp:spPr>
        <a:xfrm>
          <a:off x="3624545" y="401682"/>
          <a:ext cx="3780858" cy="3780858"/>
        </a:xfrm>
        <a:custGeom>
          <a:avLst/>
          <a:gdLst/>
          <a:ahLst/>
          <a:cxnLst/>
          <a:rect l="0" t="0" r="0" b="0"/>
          <a:pathLst>
            <a:path>
              <a:moveTo>
                <a:pt x="29507" y="2223136"/>
              </a:moveTo>
              <a:arcTo wR="1890429" hR="1890429" stAng="10191805" swAng="1216391"/>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CBBB7A8-C524-374A-9CA3-5E1BFAEB61F3}">
      <dsp:nvSpPr>
        <dsp:cNvPr id="0" name=""/>
        <dsp:cNvSpPr/>
      </dsp:nvSpPr>
      <dsp:spPr>
        <a:xfrm>
          <a:off x="3261150" y="946065"/>
          <a:ext cx="1233329" cy="801664"/>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a:t>Trade cycles</a:t>
          </a:r>
          <a:endParaRPr lang="en-US" sz="1400" kern="1200"/>
        </a:p>
      </dsp:txBody>
      <dsp:txXfrm>
        <a:off x="3300284" y="985199"/>
        <a:ext cx="1155061" cy="723396"/>
      </dsp:txXfrm>
    </dsp:sp>
    <dsp:sp modelId="{FB4828EB-4750-6E43-9D35-23513F021685}">
      <dsp:nvSpPr>
        <dsp:cNvPr id="0" name=""/>
        <dsp:cNvSpPr/>
      </dsp:nvSpPr>
      <dsp:spPr>
        <a:xfrm>
          <a:off x="3624545" y="401682"/>
          <a:ext cx="3780858" cy="3780858"/>
        </a:xfrm>
        <a:custGeom>
          <a:avLst/>
          <a:gdLst/>
          <a:ahLst/>
          <a:cxnLst/>
          <a:rect l="0" t="0" r="0" b="0"/>
          <a:pathLst>
            <a:path>
              <a:moveTo>
                <a:pt x="687215" y="432348"/>
              </a:moveTo>
              <a:arcTo wR="1890429" hR="1890429" stAng="13828225" swAng="925270"/>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E8D0AB-01A7-704F-94A6-0A96E9616B56}">
      <dsp:nvSpPr>
        <dsp:cNvPr id="0" name=""/>
        <dsp:cNvSpPr/>
      </dsp:nvSpPr>
      <dsp:spPr>
        <a:xfrm>
          <a:off x="3231" y="650219"/>
          <a:ext cx="2563601" cy="153816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a:t>Obtaining the economies of scale</a:t>
          </a:r>
          <a:endParaRPr lang="en-US" sz="2100" kern="1200"/>
        </a:p>
      </dsp:txBody>
      <dsp:txXfrm>
        <a:off x="3231" y="650219"/>
        <a:ext cx="2563601" cy="1538160"/>
      </dsp:txXfrm>
    </dsp:sp>
    <dsp:sp modelId="{0CD24140-C477-1447-B90A-82525FACAA8F}">
      <dsp:nvSpPr>
        <dsp:cNvPr id="0" name=""/>
        <dsp:cNvSpPr/>
      </dsp:nvSpPr>
      <dsp:spPr>
        <a:xfrm>
          <a:off x="2823193" y="650219"/>
          <a:ext cx="2563601" cy="153816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a:t>Exploitation of business opportunities</a:t>
          </a:r>
          <a:endParaRPr lang="en-US" sz="2100" kern="1200"/>
        </a:p>
      </dsp:txBody>
      <dsp:txXfrm>
        <a:off x="2823193" y="650219"/>
        <a:ext cx="2563601" cy="1538160"/>
      </dsp:txXfrm>
    </dsp:sp>
    <dsp:sp modelId="{040896D3-1980-FF4A-91D9-59F01F2E419A}">
      <dsp:nvSpPr>
        <dsp:cNvPr id="0" name=""/>
        <dsp:cNvSpPr/>
      </dsp:nvSpPr>
      <dsp:spPr>
        <a:xfrm>
          <a:off x="5643155" y="650219"/>
          <a:ext cx="2563601" cy="153816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a:t>Facing competition in the market by diversifying the product line</a:t>
          </a:r>
          <a:endParaRPr lang="en-US" sz="2100" kern="1200"/>
        </a:p>
      </dsp:txBody>
      <dsp:txXfrm>
        <a:off x="5643155" y="650219"/>
        <a:ext cx="2563601" cy="1538160"/>
      </dsp:txXfrm>
    </dsp:sp>
    <dsp:sp modelId="{949FFB33-4ABF-DF42-B8F4-9035FA6CA61E}">
      <dsp:nvSpPr>
        <dsp:cNvPr id="0" name=""/>
        <dsp:cNvSpPr/>
      </dsp:nvSpPr>
      <dsp:spPr>
        <a:xfrm>
          <a:off x="8463116" y="650219"/>
          <a:ext cx="2563601" cy="153816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a:t>Providing protection against adverse business conditions.  e.g. Depression</a:t>
          </a:r>
          <a:endParaRPr lang="en-US" sz="2100" kern="1200"/>
        </a:p>
      </dsp:txBody>
      <dsp:txXfrm>
        <a:off x="8463116" y="650219"/>
        <a:ext cx="2563601" cy="1538160"/>
      </dsp:txXfrm>
    </dsp:sp>
    <dsp:sp modelId="{53DFB849-3C84-0B40-A8AC-27476BB06154}">
      <dsp:nvSpPr>
        <dsp:cNvPr id="0" name=""/>
        <dsp:cNvSpPr/>
      </dsp:nvSpPr>
      <dsp:spPr>
        <a:xfrm>
          <a:off x="3231" y="2444741"/>
          <a:ext cx="2563601" cy="153816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a:t>Gaining economic and market power</a:t>
          </a:r>
          <a:endParaRPr lang="en-US" sz="2100" kern="1200"/>
        </a:p>
      </dsp:txBody>
      <dsp:txXfrm>
        <a:off x="3231" y="2444741"/>
        <a:ext cx="2563601" cy="1538160"/>
      </dsp:txXfrm>
    </dsp:sp>
    <dsp:sp modelId="{CEB797B0-A77F-414C-B19E-A33C37D58B35}">
      <dsp:nvSpPr>
        <dsp:cNvPr id="0" name=""/>
        <dsp:cNvSpPr/>
      </dsp:nvSpPr>
      <dsp:spPr>
        <a:xfrm>
          <a:off x="2823193" y="2444741"/>
          <a:ext cx="2563601" cy="153816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a:t>Raising profits and creating resources for further reinvestment into business</a:t>
          </a:r>
          <a:endParaRPr lang="en-US" sz="2100" kern="1200"/>
        </a:p>
      </dsp:txBody>
      <dsp:txXfrm>
        <a:off x="2823193" y="2444741"/>
        <a:ext cx="2563601" cy="1538160"/>
      </dsp:txXfrm>
    </dsp:sp>
    <dsp:sp modelId="{240912FF-2BBB-7E4C-9208-ED710DCCDA3E}">
      <dsp:nvSpPr>
        <dsp:cNvPr id="0" name=""/>
        <dsp:cNvSpPr/>
      </dsp:nvSpPr>
      <dsp:spPr>
        <a:xfrm>
          <a:off x="5643155" y="2444741"/>
          <a:ext cx="2563601" cy="153816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a:t>Making optimum utilization of resources</a:t>
          </a:r>
          <a:endParaRPr lang="en-US" sz="2100" kern="1200"/>
        </a:p>
      </dsp:txBody>
      <dsp:txXfrm>
        <a:off x="5643155" y="2444741"/>
        <a:ext cx="2563601" cy="1538160"/>
      </dsp:txXfrm>
    </dsp:sp>
    <dsp:sp modelId="{DDF35F7F-DC86-5845-BCC0-35BECF96FC3D}">
      <dsp:nvSpPr>
        <dsp:cNvPr id="0" name=""/>
        <dsp:cNvSpPr/>
      </dsp:nvSpPr>
      <dsp:spPr>
        <a:xfrm>
          <a:off x="8463116" y="2444741"/>
          <a:ext cx="2563601" cy="153816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a:t>Securing subsidies, tax concession and other incentives offered by the government</a:t>
          </a:r>
          <a:endParaRPr lang="en-US" sz="2100" kern="1200"/>
        </a:p>
      </dsp:txBody>
      <dsp:txXfrm>
        <a:off x="8463116" y="2444741"/>
        <a:ext cx="2563601" cy="15381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973B7F-D86B-164A-9590-3226AA2C07AF}">
      <dsp:nvSpPr>
        <dsp:cNvPr id="0" name=""/>
        <dsp:cNvSpPr/>
      </dsp:nvSpPr>
      <dsp:spPr>
        <a:xfrm>
          <a:off x="2857958" y="0"/>
          <a:ext cx="4620898" cy="4620898"/>
        </a:xfrm>
        <a:prstGeom prst="triangl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23739F-6854-0844-BAEB-B3F793306618}">
      <dsp:nvSpPr>
        <dsp:cNvPr id="0" name=""/>
        <dsp:cNvSpPr/>
      </dsp:nvSpPr>
      <dsp:spPr>
        <a:xfrm>
          <a:off x="5168407" y="464571"/>
          <a:ext cx="3003583" cy="546926"/>
        </a:xfrm>
        <a:prstGeom prst="round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kern="1200"/>
            <a:t>Finance</a:t>
          </a:r>
          <a:endParaRPr lang="en-US" sz="2000" kern="1200"/>
        </a:p>
      </dsp:txBody>
      <dsp:txXfrm>
        <a:off x="5195106" y="491270"/>
        <a:ext cx="2950185" cy="493528"/>
      </dsp:txXfrm>
    </dsp:sp>
    <dsp:sp modelId="{9F527714-704B-E343-AF0C-DB99BD84C854}">
      <dsp:nvSpPr>
        <dsp:cNvPr id="0" name=""/>
        <dsp:cNvSpPr/>
      </dsp:nvSpPr>
      <dsp:spPr>
        <a:xfrm>
          <a:off x="5168407" y="1079864"/>
          <a:ext cx="3003583" cy="546926"/>
        </a:xfrm>
        <a:prstGeom prst="round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kern="1200"/>
            <a:t>Market</a:t>
          </a:r>
          <a:endParaRPr lang="en-US" sz="2000" kern="1200"/>
        </a:p>
      </dsp:txBody>
      <dsp:txXfrm>
        <a:off x="5195106" y="1106563"/>
        <a:ext cx="2950185" cy="493528"/>
      </dsp:txXfrm>
    </dsp:sp>
    <dsp:sp modelId="{A97CF949-30D2-FD40-B0CD-96C6E8103E2C}">
      <dsp:nvSpPr>
        <dsp:cNvPr id="0" name=""/>
        <dsp:cNvSpPr/>
      </dsp:nvSpPr>
      <dsp:spPr>
        <a:xfrm>
          <a:off x="5168407" y="1695156"/>
          <a:ext cx="3003583" cy="546926"/>
        </a:xfrm>
        <a:prstGeom prst="round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kern="1200"/>
            <a:t>Human Relations problems</a:t>
          </a:r>
          <a:endParaRPr lang="en-US" sz="2000" kern="1200"/>
        </a:p>
      </dsp:txBody>
      <dsp:txXfrm>
        <a:off x="5195106" y="1721855"/>
        <a:ext cx="2950185" cy="493528"/>
      </dsp:txXfrm>
    </dsp:sp>
    <dsp:sp modelId="{C05DBFEE-63E2-8746-A83D-1A0BADAB4CB5}">
      <dsp:nvSpPr>
        <dsp:cNvPr id="0" name=""/>
        <dsp:cNvSpPr/>
      </dsp:nvSpPr>
      <dsp:spPr>
        <a:xfrm>
          <a:off x="5168407" y="2310448"/>
          <a:ext cx="3003583" cy="546926"/>
        </a:xfrm>
        <a:prstGeom prst="round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kern="1200"/>
            <a:t>Management</a:t>
          </a:r>
          <a:endParaRPr lang="en-US" sz="2000" kern="1200"/>
        </a:p>
      </dsp:txBody>
      <dsp:txXfrm>
        <a:off x="5195106" y="2337147"/>
        <a:ext cx="2950185" cy="493528"/>
      </dsp:txXfrm>
    </dsp:sp>
    <dsp:sp modelId="{306F25B2-467A-3846-8619-7C7C5A08244C}">
      <dsp:nvSpPr>
        <dsp:cNvPr id="0" name=""/>
        <dsp:cNvSpPr/>
      </dsp:nvSpPr>
      <dsp:spPr>
        <a:xfrm>
          <a:off x="5168407" y="2925741"/>
          <a:ext cx="3003583" cy="546926"/>
        </a:xfrm>
        <a:prstGeom prst="round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kern="1200"/>
            <a:t>Lack of knowledge</a:t>
          </a:r>
          <a:endParaRPr lang="en-US" sz="2000" kern="1200"/>
        </a:p>
      </dsp:txBody>
      <dsp:txXfrm>
        <a:off x="5195106" y="2952440"/>
        <a:ext cx="2950185" cy="493528"/>
      </dsp:txXfrm>
    </dsp:sp>
    <dsp:sp modelId="{B844310F-DCED-EE46-AA71-A44699FF6279}">
      <dsp:nvSpPr>
        <dsp:cNvPr id="0" name=""/>
        <dsp:cNvSpPr/>
      </dsp:nvSpPr>
      <dsp:spPr>
        <a:xfrm>
          <a:off x="5168407" y="3541033"/>
          <a:ext cx="3003583" cy="546926"/>
        </a:xfrm>
        <a:prstGeom prst="round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kern="1200"/>
            <a:t>Social problems</a:t>
          </a:r>
          <a:endParaRPr lang="en-US" sz="2000" kern="1200"/>
        </a:p>
      </dsp:txBody>
      <dsp:txXfrm>
        <a:off x="5195106" y="3567732"/>
        <a:ext cx="2950185" cy="4935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54F41B-3F99-8347-9614-8DE10C295E26}">
      <dsp:nvSpPr>
        <dsp:cNvPr id="0" name=""/>
        <dsp:cNvSpPr/>
      </dsp:nvSpPr>
      <dsp:spPr>
        <a:xfrm>
          <a:off x="3198413" y="0"/>
          <a:ext cx="4633123" cy="4633123"/>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8A13A7-AF5C-F043-8613-A7AF6FA2DF15}">
      <dsp:nvSpPr>
        <dsp:cNvPr id="0" name=""/>
        <dsp:cNvSpPr/>
      </dsp:nvSpPr>
      <dsp:spPr>
        <a:xfrm>
          <a:off x="3638560" y="440146"/>
          <a:ext cx="1806917" cy="1806917"/>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a:t>Intensive Growth Strategy (Expansion) </a:t>
          </a:r>
          <a:endParaRPr lang="en-US" sz="1600" kern="1200"/>
        </a:p>
      </dsp:txBody>
      <dsp:txXfrm>
        <a:off x="3726766" y="528352"/>
        <a:ext cx="1630505" cy="1630505"/>
      </dsp:txXfrm>
    </dsp:sp>
    <dsp:sp modelId="{FC776DDC-F016-A546-BD1F-E63FF2CE5339}">
      <dsp:nvSpPr>
        <dsp:cNvPr id="0" name=""/>
        <dsp:cNvSpPr/>
      </dsp:nvSpPr>
      <dsp:spPr>
        <a:xfrm>
          <a:off x="5584471" y="440146"/>
          <a:ext cx="1806917" cy="1806917"/>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a:t>Diversification</a:t>
          </a:r>
          <a:endParaRPr lang="en-US" sz="1600" kern="1200"/>
        </a:p>
      </dsp:txBody>
      <dsp:txXfrm>
        <a:off x="5672677" y="528352"/>
        <a:ext cx="1630505" cy="1630505"/>
      </dsp:txXfrm>
    </dsp:sp>
    <dsp:sp modelId="{452BA064-1EC5-064D-A3DC-59CEDCDD42FC}">
      <dsp:nvSpPr>
        <dsp:cNvPr id="0" name=""/>
        <dsp:cNvSpPr/>
      </dsp:nvSpPr>
      <dsp:spPr>
        <a:xfrm>
          <a:off x="3638560" y="2386058"/>
          <a:ext cx="1806917" cy="1806917"/>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endParaRPr lang="en-IN" sz="1200" kern="1200"/>
        </a:p>
        <a:p>
          <a:pPr marL="0" lvl="0" indent="0" algn="ctr" defTabSz="533400">
            <a:lnSpc>
              <a:spcPct val="90000"/>
            </a:lnSpc>
            <a:spcBef>
              <a:spcPct val="0"/>
            </a:spcBef>
            <a:spcAft>
              <a:spcPct val="35000"/>
            </a:spcAft>
            <a:buNone/>
          </a:pPr>
          <a:r>
            <a:rPr lang="en-IN" sz="1600" kern="1200"/>
            <a:t>External Growth Strategies</a:t>
          </a:r>
        </a:p>
        <a:p>
          <a:pPr marL="0" lvl="0" indent="0" algn="ctr" defTabSz="533400">
            <a:lnSpc>
              <a:spcPct val="90000"/>
            </a:lnSpc>
            <a:spcBef>
              <a:spcPct val="0"/>
            </a:spcBef>
            <a:spcAft>
              <a:spcPct val="35000"/>
            </a:spcAft>
            <a:buNone/>
          </a:pPr>
          <a:r>
            <a:rPr lang="en-IN" sz="1600" kern="1200"/>
            <a:t>(a) Mergers</a:t>
          </a:r>
        </a:p>
        <a:p>
          <a:pPr marL="0" lvl="0" indent="0" algn="ctr" defTabSz="533400">
            <a:lnSpc>
              <a:spcPct val="90000"/>
            </a:lnSpc>
            <a:spcBef>
              <a:spcPct val="0"/>
            </a:spcBef>
            <a:spcAft>
              <a:spcPct val="35000"/>
            </a:spcAft>
            <a:buNone/>
          </a:pPr>
          <a:r>
            <a:rPr lang="en-IN" sz="1600" kern="1200"/>
            <a:t>(b) Joint Ventures</a:t>
          </a:r>
        </a:p>
        <a:p>
          <a:pPr marL="0" lvl="0" indent="0" algn="ctr" defTabSz="533400">
            <a:lnSpc>
              <a:spcPct val="90000"/>
            </a:lnSpc>
            <a:spcBef>
              <a:spcPct val="0"/>
            </a:spcBef>
            <a:spcAft>
              <a:spcPct val="35000"/>
            </a:spcAft>
            <a:buNone/>
          </a:pPr>
          <a:endParaRPr lang="en-IN" sz="1200" kern="1200"/>
        </a:p>
        <a:p>
          <a:pPr marL="0" lvl="0" indent="0" algn="ctr" defTabSz="533400">
            <a:lnSpc>
              <a:spcPct val="90000"/>
            </a:lnSpc>
            <a:spcBef>
              <a:spcPct val="0"/>
            </a:spcBef>
            <a:spcAft>
              <a:spcPct val="35000"/>
            </a:spcAft>
            <a:buNone/>
          </a:pPr>
          <a:endParaRPr lang="en-US" sz="1200" kern="1200"/>
        </a:p>
      </dsp:txBody>
      <dsp:txXfrm>
        <a:off x="3726766" y="2474264"/>
        <a:ext cx="1630505" cy="1630505"/>
      </dsp:txXfrm>
    </dsp:sp>
    <dsp:sp modelId="{63D883FD-2F8C-3740-A0E8-3048C1E2C320}">
      <dsp:nvSpPr>
        <dsp:cNvPr id="0" name=""/>
        <dsp:cNvSpPr/>
      </dsp:nvSpPr>
      <dsp:spPr>
        <a:xfrm>
          <a:off x="5584471" y="2386058"/>
          <a:ext cx="1806917" cy="1806917"/>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a:t>Modernization</a:t>
          </a:r>
          <a:endParaRPr lang="en-US" sz="1600" kern="1200"/>
        </a:p>
      </dsp:txBody>
      <dsp:txXfrm>
        <a:off x="5672677" y="2474264"/>
        <a:ext cx="1630505" cy="163050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860939-B87B-7D4E-AE38-0CF0CF898C95}">
      <dsp:nvSpPr>
        <dsp:cNvPr id="0" name=""/>
        <dsp:cNvSpPr/>
      </dsp:nvSpPr>
      <dsp:spPr>
        <a:xfrm>
          <a:off x="4354352" y="1742"/>
          <a:ext cx="2321244" cy="116062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IN" sz="2900" kern="1200"/>
            <a:t>Market penetration</a:t>
          </a:r>
          <a:endParaRPr lang="en-US" sz="2900" kern="1200"/>
        </a:p>
      </dsp:txBody>
      <dsp:txXfrm>
        <a:off x="4388345" y="35735"/>
        <a:ext cx="2253258" cy="1092636"/>
      </dsp:txXfrm>
    </dsp:sp>
    <dsp:sp modelId="{04E25D86-1CE4-3541-8FA2-9D9068C43494}">
      <dsp:nvSpPr>
        <dsp:cNvPr id="0" name=""/>
        <dsp:cNvSpPr/>
      </dsp:nvSpPr>
      <dsp:spPr>
        <a:xfrm rot="3600000">
          <a:off x="5868029" y="2040104"/>
          <a:ext cx="1212032" cy="40621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989894" y="2121347"/>
        <a:ext cx="968302" cy="243731"/>
      </dsp:txXfrm>
    </dsp:sp>
    <dsp:sp modelId="{A7FAA038-93DD-8942-A625-1E98866122D3}">
      <dsp:nvSpPr>
        <dsp:cNvPr id="0" name=""/>
        <dsp:cNvSpPr/>
      </dsp:nvSpPr>
      <dsp:spPr>
        <a:xfrm>
          <a:off x="6272495" y="3324062"/>
          <a:ext cx="2321244" cy="116062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IN" sz="2900" kern="1200"/>
            <a:t>Market Development</a:t>
          </a:r>
          <a:endParaRPr lang="en-US" sz="2900" kern="1200"/>
        </a:p>
      </dsp:txBody>
      <dsp:txXfrm>
        <a:off x="6306488" y="3358055"/>
        <a:ext cx="2253258" cy="1092636"/>
      </dsp:txXfrm>
    </dsp:sp>
    <dsp:sp modelId="{1AC81E22-15C3-444E-A977-F105C0D5208F}">
      <dsp:nvSpPr>
        <dsp:cNvPr id="0" name=""/>
        <dsp:cNvSpPr/>
      </dsp:nvSpPr>
      <dsp:spPr>
        <a:xfrm rot="10800000">
          <a:off x="4908958" y="3701264"/>
          <a:ext cx="1212032" cy="40621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5030823" y="3782507"/>
        <a:ext cx="968302" cy="243731"/>
      </dsp:txXfrm>
    </dsp:sp>
    <dsp:sp modelId="{309B41A4-D58E-0045-A7B8-18D025090702}">
      <dsp:nvSpPr>
        <dsp:cNvPr id="0" name=""/>
        <dsp:cNvSpPr/>
      </dsp:nvSpPr>
      <dsp:spPr>
        <a:xfrm>
          <a:off x="2436210" y="3324062"/>
          <a:ext cx="2321244" cy="116062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IN" sz="2900" kern="1200"/>
            <a:t>Product Development</a:t>
          </a:r>
          <a:endParaRPr lang="en-US" sz="2900" kern="1200"/>
        </a:p>
      </dsp:txBody>
      <dsp:txXfrm>
        <a:off x="2470203" y="3358055"/>
        <a:ext cx="2253258" cy="1092636"/>
      </dsp:txXfrm>
    </dsp:sp>
    <dsp:sp modelId="{83CDF137-11D4-004F-A5F4-27288D61004E}">
      <dsp:nvSpPr>
        <dsp:cNvPr id="0" name=""/>
        <dsp:cNvSpPr/>
      </dsp:nvSpPr>
      <dsp:spPr>
        <a:xfrm rot="18000000">
          <a:off x="3949887" y="2040104"/>
          <a:ext cx="1212032" cy="40621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4071752" y="2121347"/>
        <a:ext cx="968302" cy="24373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78AD8C-1739-CF47-8B18-E9CB0F3CE2D3}">
      <dsp:nvSpPr>
        <dsp:cNvPr id="0" name=""/>
        <dsp:cNvSpPr/>
      </dsp:nvSpPr>
      <dsp:spPr>
        <a:xfrm>
          <a:off x="827246" y="0"/>
          <a:ext cx="9375457" cy="420001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8B0214-D7AA-E545-97AC-F070EEFC9733}">
      <dsp:nvSpPr>
        <dsp:cNvPr id="0" name=""/>
        <dsp:cNvSpPr/>
      </dsp:nvSpPr>
      <dsp:spPr>
        <a:xfrm>
          <a:off x="5385" y="1260004"/>
          <a:ext cx="2621498" cy="1680006"/>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IN" sz="3000" kern="1200"/>
            <a:t>Horizontal Integration</a:t>
          </a:r>
          <a:endParaRPr lang="en-US" sz="3000" kern="1200"/>
        </a:p>
      </dsp:txBody>
      <dsp:txXfrm>
        <a:off x="87396" y="1342015"/>
        <a:ext cx="2457476" cy="1515984"/>
      </dsp:txXfrm>
    </dsp:sp>
    <dsp:sp modelId="{0806BC1D-33A9-AC4B-932D-5FD559AA06A2}">
      <dsp:nvSpPr>
        <dsp:cNvPr id="0" name=""/>
        <dsp:cNvSpPr/>
      </dsp:nvSpPr>
      <dsp:spPr>
        <a:xfrm>
          <a:off x="2804612" y="1260004"/>
          <a:ext cx="2621498" cy="1680006"/>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IN" sz="3000" kern="1200"/>
            <a:t>Vertical Integration</a:t>
          </a:r>
          <a:endParaRPr lang="en-US" sz="3000" kern="1200"/>
        </a:p>
      </dsp:txBody>
      <dsp:txXfrm>
        <a:off x="2886623" y="1342015"/>
        <a:ext cx="2457476" cy="1515984"/>
      </dsp:txXfrm>
    </dsp:sp>
    <dsp:sp modelId="{E44BFD23-A130-2A4B-8568-6EBCA21A5B99}">
      <dsp:nvSpPr>
        <dsp:cNvPr id="0" name=""/>
        <dsp:cNvSpPr/>
      </dsp:nvSpPr>
      <dsp:spPr>
        <a:xfrm>
          <a:off x="5603839" y="1260004"/>
          <a:ext cx="2621498" cy="1680006"/>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IN" sz="3000" kern="1200"/>
            <a:t>Concentric</a:t>
          </a:r>
          <a:endParaRPr lang="en-US" sz="3000" kern="1200"/>
        </a:p>
      </dsp:txBody>
      <dsp:txXfrm>
        <a:off x="5685850" y="1342015"/>
        <a:ext cx="2457476" cy="1515984"/>
      </dsp:txXfrm>
    </dsp:sp>
    <dsp:sp modelId="{FCDA7D4B-BAD1-A44D-8655-DD0BDF300967}">
      <dsp:nvSpPr>
        <dsp:cNvPr id="0" name=""/>
        <dsp:cNvSpPr/>
      </dsp:nvSpPr>
      <dsp:spPr>
        <a:xfrm>
          <a:off x="8403066" y="1260004"/>
          <a:ext cx="2621498" cy="1680006"/>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IN" sz="3000" kern="1200"/>
            <a:t>Conglomerate</a:t>
          </a:r>
          <a:endParaRPr lang="en-US" sz="3000" kern="1200"/>
        </a:p>
      </dsp:txBody>
      <dsp:txXfrm>
        <a:off x="8485077" y="1342015"/>
        <a:ext cx="2457476" cy="151598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8A795D-E09F-AB43-85CA-9E816F0DCEB1}">
      <dsp:nvSpPr>
        <dsp:cNvPr id="0" name=""/>
        <dsp:cNvSpPr/>
      </dsp:nvSpPr>
      <dsp:spPr>
        <a:xfrm>
          <a:off x="5408712" y="1213758"/>
          <a:ext cx="1167049" cy="555409"/>
        </a:xfrm>
        <a:custGeom>
          <a:avLst/>
          <a:gdLst/>
          <a:ahLst/>
          <a:cxnLst/>
          <a:rect l="0" t="0" r="0" b="0"/>
          <a:pathLst>
            <a:path>
              <a:moveTo>
                <a:pt x="0" y="0"/>
              </a:moveTo>
              <a:lnTo>
                <a:pt x="0" y="378495"/>
              </a:lnTo>
              <a:lnTo>
                <a:pt x="1167049" y="378495"/>
              </a:lnTo>
              <a:lnTo>
                <a:pt x="1167049" y="555409"/>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D516C0-4ED0-9E4D-A735-7B52ED5BCE91}">
      <dsp:nvSpPr>
        <dsp:cNvPr id="0" name=""/>
        <dsp:cNvSpPr/>
      </dsp:nvSpPr>
      <dsp:spPr>
        <a:xfrm>
          <a:off x="4241662" y="1213758"/>
          <a:ext cx="1167049" cy="555409"/>
        </a:xfrm>
        <a:custGeom>
          <a:avLst/>
          <a:gdLst/>
          <a:ahLst/>
          <a:cxnLst/>
          <a:rect l="0" t="0" r="0" b="0"/>
          <a:pathLst>
            <a:path>
              <a:moveTo>
                <a:pt x="1167049" y="0"/>
              </a:moveTo>
              <a:lnTo>
                <a:pt x="1167049" y="378495"/>
              </a:lnTo>
              <a:lnTo>
                <a:pt x="0" y="378495"/>
              </a:lnTo>
              <a:lnTo>
                <a:pt x="0" y="555409"/>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96EF9E-5CFA-8E44-8709-6FBA7EEE0BD5}">
      <dsp:nvSpPr>
        <dsp:cNvPr id="0" name=""/>
        <dsp:cNvSpPr/>
      </dsp:nvSpPr>
      <dsp:spPr>
        <a:xfrm>
          <a:off x="4453853" y="1087"/>
          <a:ext cx="1909717" cy="121267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74B897-7B87-7C44-9396-5769B9584D08}">
      <dsp:nvSpPr>
        <dsp:cNvPr id="0" name=""/>
        <dsp:cNvSpPr/>
      </dsp:nvSpPr>
      <dsp:spPr>
        <a:xfrm>
          <a:off x="4666044" y="202669"/>
          <a:ext cx="1909717" cy="121267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IN" sz="2800" kern="1200"/>
            <a:t>Vertical Integration</a:t>
          </a:r>
          <a:endParaRPr lang="en-US" sz="2800" kern="1200"/>
        </a:p>
      </dsp:txBody>
      <dsp:txXfrm>
        <a:off x="4701562" y="238187"/>
        <a:ext cx="1838681" cy="1141634"/>
      </dsp:txXfrm>
    </dsp:sp>
    <dsp:sp modelId="{0D38B84A-1B16-3946-825F-45CE5B4069F3}">
      <dsp:nvSpPr>
        <dsp:cNvPr id="0" name=""/>
        <dsp:cNvSpPr/>
      </dsp:nvSpPr>
      <dsp:spPr>
        <a:xfrm>
          <a:off x="3286803" y="1769168"/>
          <a:ext cx="1909717" cy="121267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6C7D4C-2C7B-984D-A107-4AE942471544}">
      <dsp:nvSpPr>
        <dsp:cNvPr id="0" name=""/>
        <dsp:cNvSpPr/>
      </dsp:nvSpPr>
      <dsp:spPr>
        <a:xfrm>
          <a:off x="3498994" y="1970749"/>
          <a:ext cx="1909717" cy="121267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IN" sz="2800" kern="1200"/>
            <a:t>Forward Integration</a:t>
          </a:r>
          <a:endParaRPr lang="en-US" sz="2800" kern="1200"/>
        </a:p>
      </dsp:txBody>
      <dsp:txXfrm>
        <a:off x="3534512" y="2006267"/>
        <a:ext cx="1838681" cy="1141634"/>
      </dsp:txXfrm>
    </dsp:sp>
    <dsp:sp modelId="{E8DA154E-CE3C-E149-9200-C439CA76444E}">
      <dsp:nvSpPr>
        <dsp:cNvPr id="0" name=""/>
        <dsp:cNvSpPr/>
      </dsp:nvSpPr>
      <dsp:spPr>
        <a:xfrm>
          <a:off x="5620902" y="1769168"/>
          <a:ext cx="1909717" cy="121267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218F6B-D24D-D44C-846A-D4C12140447F}">
      <dsp:nvSpPr>
        <dsp:cNvPr id="0" name=""/>
        <dsp:cNvSpPr/>
      </dsp:nvSpPr>
      <dsp:spPr>
        <a:xfrm>
          <a:off x="5833093" y="1970749"/>
          <a:ext cx="1909717" cy="121267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IN" sz="2800" kern="1200"/>
            <a:t>Backward Integration</a:t>
          </a:r>
          <a:endParaRPr lang="en-US" sz="2800" kern="1200"/>
        </a:p>
      </dsp:txBody>
      <dsp:txXfrm>
        <a:off x="5868611" y="2006267"/>
        <a:ext cx="1838681" cy="114163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101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112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chart3">
  <dgm:title val=""/>
  <dgm:desc val=""/>
  <dgm:catLst>
    <dgm:cat type="relationship" pri="12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1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dirty="0"/>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3/17/2021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dirty="0"/>
              <a:t>Click to edit Master title style</a:t>
            </a:r>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dirty="0"/>
              <a:t>Click to edit Master title style</a:t>
            </a:r>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dirty="0"/>
              <a:t>Click to edit Master title style</a:t>
            </a:r>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3/17/2021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dirty="0"/>
              <a:t>Click to edit Master title style</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3/17/2021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 /><Relationship Id="rId2" Type="http://schemas.openxmlformats.org/officeDocument/2006/relationships/diagramData" Target="../diagrams/data8.xml" /><Relationship Id="rId1" Type="http://schemas.openxmlformats.org/officeDocument/2006/relationships/slideLayout" Target="../slideLayouts/slideLayout2.xml" /><Relationship Id="rId6" Type="http://schemas.microsoft.com/office/2007/relationships/diagramDrawing" Target="../diagrams/drawing8.xml" /><Relationship Id="rId5" Type="http://schemas.openxmlformats.org/officeDocument/2006/relationships/diagramColors" Target="../diagrams/colors8.xml" /><Relationship Id="rId4" Type="http://schemas.openxmlformats.org/officeDocument/2006/relationships/diagramQuickStyle" Target="../diagrams/quickStyle8.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 /><Relationship Id="rId2" Type="http://schemas.openxmlformats.org/officeDocument/2006/relationships/diagramData" Target="../diagrams/data9.xml" /><Relationship Id="rId1" Type="http://schemas.openxmlformats.org/officeDocument/2006/relationships/slideLayout" Target="../slideLayouts/slideLayout2.xml" /><Relationship Id="rId6" Type="http://schemas.microsoft.com/office/2007/relationships/diagramDrawing" Target="../diagrams/drawing9.xml" /><Relationship Id="rId5" Type="http://schemas.openxmlformats.org/officeDocument/2006/relationships/diagramColors" Target="../diagrams/colors9.xml" /><Relationship Id="rId4" Type="http://schemas.openxmlformats.org/officeDocument/2006/relationships/diagramQuickStyle" Target="../diagrams/quickStyle9.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0.xml" /><Relationship Id="rId2" Type="http://schemas.openxmlformats.org/officeDocument/2006/relationships/diagramData" Target="../diagrams/data10.xml" /><Relationship Id="rId1" Type="http://schemas.openxmlformats.org/officeDocument/2006/relationships/slideLayout" Target="../slideLayouts/slideLayout2.xml" /><Relationship Id="rId6" Type="http://schemas.microsoft.com/office/2007/relationships/diagramDrawing" Target="../diagrams/drawing10.xml" /><Relationship Id="rId5" Type="http://schemas.openxmlformats.org/officeDocument/2006/relationships/diagramColors" Target="../diagrams/colors10.xml" /><Relationship Id="rId4" Type="http://schemas.openxmlformats.org/officeDocument/2006/relationships/diagramQuickStyle" Target="../diagrams/quickStyle10.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7.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1.xml" /><Relationship Id="rId2" Type="http://schemas.openxmlformats.org/officeDocument/2006/relationships/diagramData" Target="../diagrams/data11.xml" /><Relationship Id="rId1" Type="http://schemas.openxmlformats.org/officeDocument/2006/relationships/slideLayout" Target="../slideLayouts/slideLayout2.xml" /><Relationship Id="rId6" Type="http://schemas.microsoft.com/office/2007/relationships/diagramDrawing" Target="../diagrams/drawing11.xml" /><Relationship Id="rId5" Type="http://schemas.openxmlformats.org/officeDocument/2006/relationships/diagramColors" Target="../diagrams/colors11.xml" /><Relationship Id="rId4" Type="http://schemas.openxmlformats.org/officeDocument/2006/relationships/diagramQuickStyle" Target="../diagrams/quickStyle11.xml" /></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2.xml" /><Relationship Id="rId2" Type="http://schemas.openxmlformats.org/officeDocument/2006/relationships/diagramData" Target="../diagrams/data12.xml" /><Relationship Id="rId1" Type="http://schemas.openxmlformats.org/officeDocument/2006/relationships/slideLayout" Target="../slideLayouts/slideLayout7.xml" /><Relationship Id="rId6" Type="http://schemas.microsoft.com/office/2007/relationships/diagramDrawing" Target="../diagrams/drawing12.xml" /><Relationship Id="rId5" Type="http://schemas.openxmlformats.org/officeDocument/2006/relationships/diagramColors" Target="../diagrams/colors12.xml" /><Relationship Id="rId4" Type="http://schemas.openxmlformats.org/officeDocument/2006/relationships/diagramQuickStyle" Target="../diagrams/quickStyle12.xml" /></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3.xml" /><Relationship Id="rId2" Type="http://schemas.openxmlformats.org/officeDocument/2006/relationships/diagramData" Target="../diagrams/data13.xml" /><Relationship Id="rId1" Type="http://schemas.openxmlformats.org/officeDocument/2006/relationships/slideLayout" Target="../slideLayouts/slideLayout2.xml" /><Relationship Id="rId6" Type="http://schemas.microsoft.com/office/2007/relationships/diagramDrawing" Target="../diagrams/drawing13.xml" /><Relationship Id="rId5" Type="http://schemas.openxmlformats.org/officeDocument/2006/relationships/diagramColors" Target="../diagrams/colors13.xml" /><Relationship Id="rId4" Type="http://schemas.openxmlformats.org/officeDocument/2006/relationships/diagramQuickStyle" Target="../diagrams/quickStyle13.xml" /></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 /><Relationship Id="rId2" Type="http://schemas.openxmlformats.org/officeDocument/2006/relationships/diagramData" Target="../diagrams/data2.xml" /><Relationship Id="rId1" Type="http://schemas.openxmlformats.org/officeDocument/2006/relationships/slideLayout" Target="../slideLayouts/slideLayout2.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 /><Relationship Id="rId2" Type="http://schemas.openxmlformats.org/officeDocument/2006/relationships/diagramData" Target="../diagrams/data3.xml" /><Relationship Id="rId1" Type="http://schemas.openxmlformats.org/officeDocument/2006/relationships/slideLayout" Target="../slideLayouts/slideLayout2.xml" /><Relationship Id="rId6" Type="http://schemas.microsoft.com/office/2007/relationships/diagramDrawing" Target="../diagrams/drawing3.xml" /><Relationship Id="rId5" Type="http://schemas.openxmlformats.org/officeDocument/2006/relationships/diagramColors" Target="../diagrams/colors3.xml" /><Relationship Id="rId4" Type="http://schemas.openxmlformats.org/officeDocument/2006/relationships/diagramQuickStyle" Target="../diagrams/quickStyle3.xml" /></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 /><Relationship Id="rId2" Type="http://schemas.openxmlformats.org/officeDocument/2006/relationships/diagramData" Target="../diagrams/data4.xml" /><Relationship Id="rId1" Type="http://schemas.openxmlformats.org/officeDocument/2006/relationships/slideLayout" Target="../slideLayouts/slideLayout2.xml" /><Relationship Id="rId6" Type="http://schemas.microsoft.com/office/2007/relationships/diagramDrawing" Target="../diagrams/drawing4.xml" /><Relationship Id="rId5" Type="http://schemas.openxmlformats.org/officeDocument/2006/relationships/diagramColors" Target="../diagrams/colors4.xml" /><Relationship Id="rId4" Type="http://schemas.openxmlformats.org/officeDocument/2006/relationships/diagramQuickStyle" Target="../diagrams/quickStyle4.xml" /></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 /><Relationship Id="rId2" Type="http://schemas.openxmlformats.org/officeDocument/2006/relationships/diagramData" Target="../diagrams/data5.xml" /><Relationship Id="rId1" Type="http://schemas.openxmlformats.org/officeDocument/2006/relationships/slideLayout" Target="../slideLayouts/slideLayout2.xml" /><Relationship Id="rId6" Type="http://schemas.microsoft.com/office/2007/relationships/diagramDrawing" Target="../diagrams/drawing5.xml" /><Relationship Id="rId5" Type="http://schemas.openxmlformats.org/officeDocument/2006/relationships/diagramColors" Target="../diagrams/colors5.xml" /><Relationship Id="rId4" Type="http://schemas.openxmlformats.org/officeDocument/2006/relationships/diagramQuickStyle" Target="../diagrams/quickStyle5.xml" /></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 /><Relationship Id="rId2" Type="http://schemas.openxmlformats.org/officeDocument/2006/relationships/diagramData" Target="../diagrams/data6.xml" /><Relationship Id="rId1" Type="http://schemas.openxmlformats.org/officeDocument/2006/relationships/slideLayout" Target="../slideLayouts/slideLayout2.xml" /><Relationship Id="rId6" Type="http://schemas.microsoft.com/office/2007/relationships/diagramDrawing" Target="../diagrams/drawing6.xml" /><Relationship Id="rId5" Type="http://schemas.openxmlformats.org/officeDocument/2006/relationships/diagramColors" Target="../diagrams/colors6.xml" /><Relationship Id="rId4" Type="http://schemas.openxmlformats.org/officeDocument/2006/relationships/diagramQuickStyle" Target="../diagrams/quickStyle6.xml" /></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 /><Relationship Id="rId2" Type="http://schemas.openxmlformats.org/officeDocument/2006/relationships/diagramData" Target="../diagrams/data7.xml" /><Relationship Id="rId1" Type="http://schemas.openxmlformats.org/officeDocument/2006/relationships/slideLayout" Target="../slideLayouts/slideLayout2.xml" /><Relationship Id="rId6" Type="http://schemas.microsoft.com/office/2007/relationships/diagramDrawing" Target="../diagrams/drawing7.xml" /><Relationship Id="rId5" Type="http://schemas.openxmlformats.org/officeDocument/2006/relationships/diagramColors" Target="../diagrams/colors7.xml" /><Relationship Id="rId4" Type="http://schemas.openxmlformats.org/officeDocument/2006/relationships/diagramQuickStyle" Target="../diagrams/quickStyle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0E629-BEDE-8841-A963-3F051EAF63F3}"/>
              </a:ext>
            </a:extLst>
          </p:cNvPr>
          <p:cNvSpPr>
            <a:spLocks noGrp="1"/>
          </p:cNvSpPr>
          <p:nvPr>
            <p:ph type="ctrTitle"/>
          </p:nvPr>
        </p:nvSpPr>
        <p:spPr/>
        <p:txBody>
          <a:bodyPr>
            <a:normAutofit/>
          </a:bodyPr>
          <a:lstStyle/>
          <a:p>
            <a:r>
              <a:rPr lang="en-IN" sz="5400" b="1"/>
              <a:t>Growth and survival Strategies</a:t>
            </a:r>
            <a:endParaRPr lang="en-US" sz="5400" b="1"/>
          </a:p>
        </p:txBody>
      </p:sp>
      <p:sp>
        <p:nvSpPr>
          <p:cNvPr id="3" name="Subtitle 2">
            <a:extLst>
              <a:ext uri="{FF2B5EF4-FFF2-40B4-BE49-F238E27FC236}">
                <a16:creationId xmlns:a16="http://schemas.microsoft.com/office/drawing/2014/main" id="{A9276F08-65B6-554D-B4B8-2DC4D882A48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32403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4963B-ABA5-7342-B225-EDDF299C5A29}"/>
              </a:ext>
            </a:extLst>
          </p:cNvPr>
          <p:cNvSpPr>
            <a:spLocks noGrp="1"/>
          </p:cNvSpPr>
          <p:nvPr>
            <p:ph type="title"/>
          </p:nvPr>
        </p:nvSpPr>
        <p:spPr/>
        <p:txBody>
          <a:bodyPr/>
          <a:lstStyle/>
          <a:p>
            <a:r>
              <a:rPr lang="en-IN" b="1"/>
              <a:t>Advantages of intensive growth strategy</a:t>
            </a:r>
            <a:endParaRPr lang="en-US" b="1"/>
          </a:p>
        </p:txBody>
      </p:sp>
      <p:sp>
        <p:nvSpPr>
          <p:cNvPr id="3" name="Content Placeholder 2">
            <a:extLst>
              <a:ext uri="{FF2B5EF4-FFF2-40B4-BE49-F238E27FC236}">
                <a16:creationId xmlns:a16="http://schemas.microsoft.com/office/drawing/2014/main" id="{4C04C23B-B53A-D44D-AADF-BAE3D80F5BF1}"/>
              </a:ext>
            </a:extLst>
          </p:cNvPr>
          <p:cNvSpPr>
            <a:spLocks noGrp="1"/>
          </p:cNvSpPr>
          <p:nvPr>
            <p:ph idx="1"/>
          </p:nvPr>
        </p:nvSpPr>
        <p:spPr/>
        <p:txBody>
          <a:bodyPr>
            <a:normAutofit/>
          </a:bodyPr>
          <a:lstStyle/>
          <a:p>
            <a:r>
              <a:rPr lang="en-IN" sz="2400"/>
              <a:t>Growth is slow and natural. </a:t>
            </a:r>
          </a:p>
          <a:p>
            <a:r>
              <a:rPr lang="en-IN" sz="2400"/>
              <a:t>Capital required for expansion can be taken from the firm‘s own funds. </a:t>
            </a:r>
          </a:p>
          <a:p>
            <a:r>
              <a:rPr lang="en-IN" sz="2400"/>
              <a:t>Existing resources can be better utilized. </a:t>
            </a:r>
          </a:p>
          <a:p>
            <a:r>
              <a:rPr lang="en-IN" sz="2400"/>
              <a:t>The growing firm is in a better position to face competition in the market. </a:t>
            </a:r>
          </a:p>
          <a:p>
            <a:r>
              <a:rPr lang="en-IN" sz="2400"/>
              <a:t>Only a few changes are required in the organization and management systems of business. </a:t>
            </a:r>
          </a:p>
          <a:p>
            <a:r>
              <a:rPr lang="en-IN" sz="2400"/>
              <a:t>Expansion provides economics of large-scale operations. </a:t>
            </a:r>
            <a:endParaRPr lang="en-US" sz="2400"/>
          </a:p>
        </p:txBody>
      </p:sp>
    </p:spTree>
    <p:extLst>
      <p:ext uri="{BB962C8B-B14F-4D97-AF65-F5344CB8AC3E}">
        <p14:creationId xmlns:p14="http://schemas.microsoft.com/office/powerpoint/2010/main" val="3346064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78557-AAA6-214D-B6D2-E364F7C61B83}"/>
              </a:ext>
            </a:extLst>
          </p:cNvPr>
          <p:cNvSpPr>
            <a:spLocks noGrp="1"/>
          </p:cNvSpPr>
          <p:nvPr>
            <p:ph type="title"/>
          </p:nvPr>
        </p:nvSpPr>
        <p:spPr/>
        <p:txBody>
          <a:bodyPr>
            <a:normAutofit/>
          </a:bodyPr>
          <a:lstStyle/>
          <a:p>
            <a:r>
              <a:rPr lang="en-IN" b="1"/>
              <a:t>Limitations of intensive growth strategy</a:t>
            </a:r>
            <a:endParaRPr lang="en-US" b="1"/>
          </a:p>
        </p:txBody>
      </p:sp>
      <p:sp>
        <p:nvSpPr>
          <p:cNvPr id="3" name="Content Placeholder 2">
            <a:extLst>
              <a:ext uri="{FF2B5EF4-FFF2-40B4-BE49-F238E27FC236}">
                <a16:creationId xmlns:a16="http://schemas.microsoft.com/office/drawing/2014/main" id="{086D6BF2-2FC3-7249-95F2-28A5165F97BF}"/>
              </a:ext>
            </a:extLst>
          </p:cNvPr>
          <p:cNvSpPr>
            <a:spLocks noGrp="1"/>
          </p:cNvSpPr>
          <p:nvPr>
            <p:ph idx="1"/>
          </p:nvPr>
        </p:nvSpPr>
        <p:spPr/>
        <p:txBody>
          <a:bodyPr>
            <a:normAutofit/>
          </a:bodyPr>
          <a:lstStyle/>
          <a:p>
            <a:r>
              <a:rPr lang="en-IN" sz="2400"/>
              <a:t>Growth is very slow and it takes a long time for growth to actually happen. </a:t>
            </a:r>
          </a:p>
          <a:p>
            <a:r>
              <a:rPr lang="en-IN" sz="2400"/>
              <a:t>A business firm loses the possibility of exploiting many business opportunities by restricting its operations to be present products and markets. </a:t>
            </a:r>
          </a:p>
          <a:p>
            <a:r>
              <a:rPr lang="en-IN" sz="2400"/>
              <a:t>It is not always possible to grow in the present product market. Practical problems of Intensive Growth Strategy. </a:t>
            </a:r>
            <a:endParaRPr lang="en-US" sz="2400"/>
          </a:p>
        </p:txBody>
      </p:sp>
    </p:spTree>
    <p:extLst>
      <p:ext uri="{BB962C8B-B14F-4D97-AF65-F5344CB8AC3E}">
        <p14:creationId xmlns:p14="http://schemas.microsoft.com/office/powerpoint/2010/main" val="1960223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1B6F4-22C5-DA4A-BC50-63665FCF5426}"/>
              </a:ext>
            </a:extLst>
          </p:cNvPr>
          <p:cNvSpPr>
            <a:spLocks noGrp="1"/>
          </p:cNvSpPr>
          <p:nvPr>
            <p:ph type="title"/>
          </p:nvPr>
        </p:nvSpPr>
        <p:spPr/>
        <p:txBody>
          <a:bodyPr>
            <a:normAutofit/>
          </a:bodyPr>
          <a:lstStyle/>
          <a:p>
            <a:r>
              <a:rPr lang="en-IN" sz="3200" b="1"/>
              <a:t>Ansoff matrix</a:t>
            </a:r>
            <a:endParaRPr lang="en-US" sz="3200" b="1"/>
          </a:p>
        </p:txBody>
      </p:sp>
      <p:sp>
        <p:nvSpPr>
          <p:cNvPr id="7" name="Minus Sign 6">
            <a:extLst>
              <a:ext uri="{FF2B5EF4-FFF2-40B4-BE49-F238E27FC236}">
                <a16:creationId xmlns:a16="http://schemas.microsoft.com/office/drawing/2014/main" id="{A1C174C1-06D3-0F43-B422-4CADB225D016}"/>
              </a:ext>
            </a:extLst>
          </p:cNvPr>
          <p:cNvSpPr/>
          <p:nvPr/>
        </p:nvSpPr>
        <p:spPr>
          <a:xfrm>
            <a:off x="3064705" y="1304364"/>
            <a:ext cx="6235464" cy="194737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t>        Existing products            New products</a:t>
            </a:r>
            <a:endParaRPr lang="en-US"/>
          </a:p>
        </p:txBody>
      </p:sp>
      <p:sp>
        <p:nvSpPr>
          <p:cNvPr id="8" name="Minus Sign 7">
            <a:extLst>
              <a:ext uri="{FF2B5EF4-FFF2-40B4-BE49-F238E27FC236}">
                <a16:creationId xmlns:a16="http://schemas.microsoft.com/office/drawing/2014/main" id="{B2350BD9-CA37-8048-AAA1-F5C198F2621C}"/>
              </a:ext>
            </a:extLst>
          </p:cNvPr>
          <p:cNvSpPr/>
          <p:nvPr/>
        </p:nvSpPr>
        <p:spPr>
          <a:xfrm rot="16200000">
            <a:off x="1084321" y="3501127"/>
            <a:ext cx="6054845" cy="167843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t>New markets         Existing markets </a:t>
            </a:r>
            <a:endParaRPr lang="en-US"/>
          </a:p>
        </p:txBody>
      </p:sp>
      <p:sp>
        <p:nvSpPr>
          <p:cNvPr id="9" name="Rectangle 8">
            <a:extLst>
              <a:ext uri="{FF2B5EF4-FFF2-40B4-BE49-F238E27FC236}">
                <a16:creationId xmlns:a16="http://schemas.microsoft.com/office/drawing/2014/main" id="{7611D7D9-EFBB-1240-9450-0628F35D6E11}"/>
              </a:ext>
            </a:extLst>
          </p:cNvPr>
          <p:cNvSpPr/>
          <p:nvPr/>
        </p:nvSpPr>
        <p:spPr>
          <a:xfrm>
            <a:off x="4543883" y="2691858"/>
            <a:ext cx="18288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t>Market Penetration</a:t>
            </a:r>
            <a:endParaRPr lang="en-US"/>
          </a:p>
        </p:txBody>
      </p:sp>
      <p:sp>
        <p:nvSpPr>
          <p:cNvPr id="10" name="Rectangle 9">
            <a:extLst>
              <a:ext uri="{FF2B5EF4-FFF2-40B4-BE49-F238E27FC236}">
                <a16:creationId xmlns:a16="http://schemas.microsoft.com/office/drawing/2014/main" id="{50C0B5B7-5051-6A43-AB3E-A7B217291EF6}"/>
              </a:ext>
            </a:extLst>
          </p:cNvPr>
          <p:cNvSpPr/>
          <p:nvPr/>
        </p:nvSpPr>
        <p:spPr>
          <a:xfrm>
            <a:off x="6613602" y="2691858"/>
            <a:ext cx="18288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t>Product Development</a:t>
            </a:r>
            <a:endParaRPr lang="en-US"/>
          </a:p>
        </p:txBody>
      </p:sp>
      <p:sp>
        <p:nvSpPr>
          <p:cNvPr id="11" name="Rectangle 10">
            <a:extLst>
              <a:ext uri="{FF2B5EF4-FFF2-40B4-BE49-F238E27FC236}">
                <a16:creationId xmlns:a16="http://schemas.microsoft.com/office/drawing/2014/main" id="{5E54CC96-C943-8840-9222-B978BA69AE2E}"/>
              </a:ext>
            </a:extLst>
          </p:cNvPr>
          <p:cNvSpPr/>
          <p:nvPr/>
        </p:nvSpPr>
        <p:spPr>
          <a:xfrm>
            <a:off x="4543883" y="4639236"/>
            <a:ext cx="18288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t>Market Development</a:t>
            </a:r>
            <a:endParaRPr lang="en-US"/>
          </a:p>
        </p:txBody>
      </p:sp>
      <p:sp>
        <p:nvSpPr>
          <p:cNvPr id="12" name="Rectangle 11">
            <a:extLst>
              <a:ext uri="{FF2B5EF4-FFF2-40B4-BE49-F238E27FC236}">
                <a16:creationId xmlns:a16="http://schemas.microsoft.com/office/drawing/2014/main" id="{94CD215E-1061-D84A-AA31-A13134CB55B9}"/>
              </a:ext>
            </a:extLst>
          </p:cNvPr>
          <p:cNvSpPr/>
          <p:nvPr/>
        </p:nvSpPr>
        <p:spPr>
          <a:xfrm>
            <a:off x="6613602" y="4639236"/>
            <a:ext cx="18288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t>Diversification</a:t>
            </a:r>
            <a:endParaRPr lang="en-US"/>
          </a:p>
        </p:txBody>
      </p:sp>
    </p:spTree>
    <p:extLst>
      <p:ext uri="{BB962C8B-B14F-4D97-AF65-F5344CB8AC3E}">
        <p14:creationId xmlns:p14="http://schemas.microsoft.com/office/powerpoint/2010/main" val="495939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A5865-BCBC-1745-AC84-4C9A1BC4EAC5}"/>
              </a:ext>
            </a:extLst>
          </p:cNvPr>
          <p:cNvSpPr>
            <a:spLocks noGrp="1"/>
          </p:cNvSpPr>
          <p:nvPr>
            <p:ph type="title"/>
          </p:nvPr>
        </p:nvSpPr>
        <p:spPr/>
        <p:txBody>
          <a:bodyPr>
            <a:normAutofit/>
          </a:bodyPr>
          <a:lstStyle/>
          <a:p>
            <a:r>
              <a:rPr lang="en-IN" sz="3200" b="1"/>
              <a:t>Diversification</a:t>
            </a:r>
            <a:endParaRPr lang="en-US" sz="3200" b="1"/>
          </a:p>
        </p:txBody>
      </p:sp>
      <p:sp>
        <p:nvSpPr>
          <p:cNvPr id="3" name="Content Placeholder 2">
            <a:extLst>
              <a:ext uri="{FF2B5EF4-FFF2-40B4-BE49-F238E27FC236}">
                <a16:creationId xmlns:a16="http://schemas.microsoft.com/office/drawing/2014/main" id="{9BB6D628-BC66-7544-B7B3-44C8CF6E74E5}"/>
              </a:ext>
            </a:extLst>
          </p:cNvPr>
          <p:cNvSpPr>
            <a:spLocks noGrp="1"/>
          </p:cNvSpPr>
          <p:nvPr>
            <p:ph idx="1"/>
          </p:nvPr>
        </p:nvSpPr>
        <p:spPr/>
        <p:txBody>
          <a:bodyPr>
            <a:normAutofit/>
          </a:bodyPr>
          <a:lstStyle/>
          <a:p>
            <a:pPr marL="0" indent="0">
              <a:buNone/>
            </a:pPr>
            <a:r>
              <a:rPr lang="en-IN" sz="2400"/>
              <a:t>A firm may choose the strategy of diversification under the following situations: </a:t>
            </a:r>
          </a:p>
          <a:p>
            <a:pPr marL="342900" indent="-342900">
              <a:buFont typeface="+mj-lt"/>
              <a:buAutoNum type="arabicPeriod"/>
            </a:pPr>
            <a:r>
              <a:rPr lang="en-IN" sz="2400"/>
              <a:t>When diversification promises greater profitability than expansion. </a:t>
            </a:r>
          </a:p>
          <a:p>
            <a:pPr marL="342900" indent="-342900">
              <a:buFont typeface="+mj-lt"/>
              <a:buAutoNum type="arabicPeriod"/>
            </a:pPr>
            <a:r>
              <a:rPr lang="en-IN" sz="2400"/>
              <a:t>When the firm cannot attain it’s growth target by the strategy of expansion alone. </a:t>
            </a:r>
          </a:p>
          <a:p>
            <a:pPr marL="342900" indent="-342900">
              <a:buFont typeface="+mj-lt"/>
              <a:buAutoNum type="arabicPeriod"/>
            </a:pPr>
            <a:r>
              <a:rPr lang="en-IN" sz="2400"/>
              <a:t>When the financial resources of the firm are much in excess of the requirements of expansion. </a:t>
            </a:r>
          </a:p>
          <a:p>
            <a:pPr marL="342900" indent="-342900">
              <a:buFont typeface="+mj-lt"/>
              <a:buAutoNum type="arabicPeriod"/>
            </a:pPr>
            <a:r>
              <a:rPr lang="en-IN" sz="2400"/>
              <a:t>When they need to achieve Economies of scale and scope (Synergy). </a:t>
            </a:r>
            <a:endParaRPr lang="en-US" sz="2400"/>
          </a:p>
        </p:txBody>
      </p:sp>
    </p:spTree>
    <p:extLst>
      <p:ext uri="{BB962C8B-B14F-4D97-AF65-F5344CB8AC3E}">
        <p14:creationId xmlns:p14="http://schemas.microsoft.com/office/powerpoint/2010/main" val="2899410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48A1D-5774-1F4A-869C-C5F77D8A5C5B}"/>
              </a:ext>
            </a:extLst>
          </p:cNvPr>
          <p:cNvSpPr>
            <a:spLocks noGrp="1"/>
          </p:cNvSpPr>
          <p:nvPr>
            <p:ph type="title"/>
          </p:nvPr>
        </p:nvSpPr>
        <p:spPr/>
        <p:txBody>
          <a:bodyPr/>
          <a:lstStyle/>
          <a:p>
            <a:r>
              <a:rPr lang="en-IN" b="1"/>
              <a:t>Advantages of Diversification</a:t>
            </a:r>
            <a:endParaRPr lang="en-US" b="1"/>
          </a:p>
        </p:txBody>
      </p:sp>
      <p:sp>
        <p:nvSpPr>
          <p:cNvPr id="3" name="Content Placeholder 2">
            <a:extLst>
              <a:ext uri="{FF2B5EF4-FFF2-40B4-BE49-F238E27FC236}">
                <a16:creationId xmlns:a16="http://schemas.microsoft.com/office/drawing/2014/main" id="{415D92F7-DFE3-D349-A064-C85CA65EAD24}"/>
              </a:ext>
            </a:extLst>
          </p:cNvPr>
          <p:cNvSpPr>
            <a:spLocks noGrp="1"/>
          </p:cNvSpPr>
          <p:nvPr>
            <p:ph idx="1"/>
          </p:nvPr>
        </p:nvSpPr>
        <p:spPr>
          <a:xfrm>
            <a:off x="581192" y="2180496"/>
            <a:ext cx="11029615" cy="4188520"/>
          </a:xfrm>
        </p:spPr>
        <p:txBody>
          <a:bodyPr>
            <a:noAutofit/>
          </a:bodyPr>
          <a:lstStyle/>
          <a:p>
            <a:r>
              <a:rPr lang="en-IN" sz="2400"/>
              <a:t>Better use of its resources. </a:t>
            </a:r>
          </a:p>
          <a:p>
            <a:r>
              <a:rPr lang="en-IN" sz="2400"/>
              <a:t>Reduce the decline in sales. </a:t>
            </a:r>
          </a:p>
          <a:p>
            <a:r>
              <a:rPr lang="en-IN" sz="2400"/>
              <a:t>More competitive with greater resources, more products and higher profits, the diversified firm is more competitive than a single product firm. </a:t>
            </a:r>
          </a:p>
          <a:p>
            <a:r>
              <a:rPr lang="en-IN" sz="2400"/>
              <a:t>Minimize risk. </a:t>
            </a:r>
          </a:p>
          <a:p>
            <a:r>
              <a:rPr lang="en-IN" sz="2400"/>
              <a:t>Use of cash surplus of one business to finance another business having good potential for growth. </a:t>
            </a:r>
          </a:p>
          <a:p>
            <a:r>
              <a:rPr lang="en-IN" sz="2400"/>
              <a:t>Economies of scale Diversification adds to size of business which improves the competitives of a firm. </a:t>
            </a:r>
            <a:endParaRPr lang="en-US" sz="2400"/>
          </a:p>
        </p:txBody>
      </p:sp>
    </p:spTree>
    <p:extLst>
      <p:ext uri="{BB962C8B-B14F-4D97-AF65-F5344CB8AC3E}">
        <p14:creationId xmlns:p14="http://schemas.microsoft.com/office/powerpoint/2010/main" val="1771936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FA9E-ACDB-554E-A3A7-2814340E3F78}"/>
              </a:ext>
            </a:extLst>
          </p:cNvPr>
          <p:cNvSpPr>
            <a:spLocks noGrp="1"/>
          </p:cNvSpPr>
          <p:nvPr>
            <p:ph type="title"/>
          </p:nvPr>
        </p:nvSpPr>
        <p:spPr/>
        <p:txBody>
          <a:bodyPr/>
          <a:lstStyle/>
          <a:p>
            <a:r>
              <a:rPr lang="en-IN" b="1"/>
              <a:t>Limitations of Diversification</a:t>
            </a:r>
            <a:endParaRPr lang="en-US" b="1"/>
          </a:p>
        </p:txBody>
      </p:sp>
      <p:sp>
        <p:nvSpPr>
          <p:cNvPr id="3" name="Content Placeholder 2">
            <a:extLst>
              <a:ext uri="{FF2B5EF4-FFF2-40B4-BE49-F238E27FC236}">
                <a16:creationId xmlns:a16="http://schemas.microsoft.com/office/drawing/2014/main" id="{C66C7F02-7C32-7F42-ABCC-070113560435}"/>
              </a:ext>
            </a:extLst>
          </p:cNvPr>
          <p:cNvSpPr>
            <a:spLocks noGrp="1"/>
          </p:cNvSpPr>
          <p:nvPr>
            <p:ph idx="1"/>
          </p:nvPr>
        </p:nvSpPr>
        <p:spPr/>
        <p:txBody>
          <a:bodyPr>
            <a:normAutofit/>
          </a:bodyPr>
          <a:lstStyle/>
          <a:p>
            <a:r>
              <a:rPr lang="en-IN" sz="2400"/>
              <a:t>Huge funds are required for diversification. </a:t>
            </a:r>
          </a:p>
          <a:p>
            <a:r>
              <a:rPr lang="en-IN" sz="2400"/>
              <a:t>The functions and responsibilities of top executives increase because of need to handle new product, technology and markets. </a:t>
            </a:r>
          </a:p>
          <a:p>
            <a:r>
              <a:rPr lang="en-IN" sz="2400"/>
              <a:t>Diversification may involve new technology and new markets and the present staff may face problems in adjusting to this growth pattern. </a:t>
            </a:r>
          </a:p>
          <a:p>
            <a:r>
              <a:rPr lang="en-IN" sz="2400"/>
              <a:t>Diversification may lead to unknown products and markets leading to more risk. </a:t>
            </a:r>
            <a:endParaRPr lang="en-US" sz="2400"/>
          </a:p>
        </p:txBody>
      </p:sp>
    </p:spTree>
    <p:extLst>
      <p:ext uri="{BB962C8B-B14F-4D97-AF65-F5344CB8AC3E}">
        <p14:creationId xmlns:p14="http://schemas.microsoft.com/office/powerpoint/2010/main" val="2932815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D7255-167A-4844-871E-83693C9D5672}"/>
              </a:ext>
            </a:extLst>
          </p:cNvPr>
          <p:cNvSpPr>
            <a:spLocks noGrp="1"/>
          </p:cNvSpPr>
          <p:nvPr>
            <p:ph type="title"/>
          </p:nvPr>
        </p:nvSpPr>
        <p:spPr/>
        <p:txBody>
          <a:bodyPr/>
          <a:lstStyle/>
          <a:p>
            <a:r>
              <a:rPr lang="en-IN" b="1"/>
              <a:t>Types of diversification</a:t>
            </a:r>
            <a:endParaRPr lang="en-US" b="1"/>
          </a:p>
        </p:txBody>
      </p:sp>
      <p:graphicFrame>
        <p:nvGraphicFramePr>
          <p:cNvPr id="7" name="Diagram 7">
            <a:extLst>
              <a:ext uri="{FF2B5EF4-FFF2-40B4-BE49-F238E27FC236}">
                <a16:creationId xmlns:a16="http://schemas.microsoft.com/office/drawing/2014/main" id="{C4D9D2E6-4503-2A4A-9A3C-53351BDFB752}"/>
              </a:ext>
            </a:extLst>
          </p:cNvPr>
          <p:cNvGraphicFramePr>
            <a:graphicFrameLocks noGrp="1"/>
          </p:cNvGraphicFramePr>
          <p:nvPr>
            <p:ph idx="1"/>
            <p:extLst>
              <p:ext uri="{D42A27DB-BD31-4B8C-83A1-F6EECF244321}">
                <p14:modId xmlns:p14="http://schemas.microsoft.com/office/powerpoint/2010/main" val="3919694048"/>
              </p:ext>
            </p:extLst>
          </p:nvPr>
        </p:nvGraphicFramePr>
        <p:xfrm>
          <a:off x="581025" y="2181225"/>
          <a:ext cx="11029950" cy="4200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9454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5A048-829A-1648-8FE1-8976EB99C036}"/>
              </a:ext>
            </a:extLst>
          </p:cNvPr>
          <p:cNvSpPr>
            <a:spLocks noGrp="1"/>
          </p:cNvSpPr>
          <p:nvPr>
            <p:ph type="title"/>
          </p:nvPr>
        </p:nvSpPr>
        <p:spPr/>
        <p:txBody>
          <a:bodyPr/>
          <a:lstStyle/>
          <a:p>
            <a:r>
              <a:rPr lang="en-IN" b="1"/>
              <a:t>Horizontal Integration</a:t>
            </a:r>
            <a:endParaRPr lang="en-US" b="1"/>
          </a:p>
        </p:txBody>
      </p:sp>
      <p:sp>
        <p:nvSpPr>
          <p:cNvPr id="3" name="Content Placeholder 2">
            <a:extLst>
              <a:ext uri="{FF2B5EF4-FFF2-40B4-BE49-F238E27FC236}">
                <a16:creationId xmlns:a16="http://schemas.microsoft.com/office/drawing/2014/main" id="{82628501-1545-4D4E-9B6C-408505E2DF2C}"/>
              </a:ext>
            </a:extLst>
          </p:cNvPr>
          <p:cNvSpPr>
            <a:spLocks noGrp="1"/>
          </p:cNvSpPr>
          <p:nvPr>
            <p:ph idx="1"/>
          </p:nvPr>
        </p:nvSpPr>
        <p:spPr>
          <a:xfrm>
            <a:off x="581192" y="1968160"/>
            <a:ext cx="11029615" cy="4495410"/>
          </a:xfrm>
        </p:spPr>
        <p:txBody>
          <a:bodyPr/>
          <a:lstStyle/>
          <a:p>
            <a:pPr marL="0" indent="0">
              <a:buNone/>
            </a:pPr>
            <a:r>
              <a:rPr lang="en-IN" sz="2000"/>
              <a:t>It involves addition of parallel new products to the existing product line. This may happen internally or externally, internally a company may decide to enter a parallel product market in addition to the existing product line. Externally, a company combines with a competing firm. </a:t>
            </a:r>
          </a:p>
          <a:p>
            <a:pPr marL="0" indent="0">
              <a:buNone/>
            </a:pPr>
            <a:r>
              <a:rPr lang="en-IN" sz="2000" b="1"/>
              <a:t>The following are some benefits of horizontal integration:</a:t>
            </a:r>
          </a:p>
          <a:p>
            <a:pPr marL="342900" indent="-342900">
              <a:buFont typeface="+mj-lt"/>
              <a:buAutoNum type="arabicPeriod"/>
            </a:pPr>
            <a:r>
              <a:rPr lang="en-IN" sz="2000"/>
              <a:t>Economies of scale-achieved by selling more of the same product. </a:t>
            </a:r>
          </a:p>
          <a:p>
            <a:pPr marL="342900" indent="-342900">
              <a:buFont typeface="+mj-lt"/>
              <a:buAutoNum type="arabicPeriod"/>
            </a:pPr>
            <a:r>
              <a:rPr lang="en-IN" sz="2000"/>
              <a:t>Economies of scope achieved by sharing resources common to different products. </a:t>
            </a:r>
          </a:p>
          <a:p>
            <a:pPr marL="342900" indent="-342900">
              <a:buFont typeface="+mj-lt"/>
              <a:buAutoNum type="arabicPeriod"/>
            </a:pPr>
            <a:r>
              <a:rPr lang="en-IN" sz="2000"/>
              <a:t>Increased bargaining power over suppliers and downstream channel members. </a:t>
            </a:r>
          </a:p>
          <a:p>
            <a:pPr marL="342900" indent="-342900">
              <a:buFont typeface="+mj-lt"/>
              <a:buAutoNum type="arabicPeriod"/>
            </a:pPr>
            <a:r>
              <a:rPr lang="en-IN" sz="2000"/>
              <a:t>Reduction in the cost of global operations made possible by operating plants in foreign markets. </a:t>
            </a:r>
          </a:p>
          <a:p>
            <a:pPr marL="342900" indent="-342900">
              <a:buFont typeface="+mj-lt"/>
              <a:buAutoNum type="arabicPeriod"/>
            </a:pPr>
            <a:r>
              <a:rPr lang="en-IN" sz="2000"/>
              <a:t>Synergy achieved by using the same brand name to promote multiple products. </a:t>
            </a:r>
          </a:p>
          <a:p>
            <a:endParaRPr lang="en-US"/>
          </a:p>
        </p:txBody>
      </p:sp>
    </p:spTree>
    <p:extLst>
      <p:ext uri="{BB962C8B-B14F-4D97-AF65-F5344CB8AC3E}">
        <p14:creationId xmlns:p14="http://schemas.microsoft.com/office/powerpoint/2010/main" val="3883110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A7090-C28D-F343-BB0B-E16CA0B3C837}"/>
              </a:ext>
            </a:extLst>
          </p:cNvPr>
          <p:cNvSpPr>
            <a:spLocks noGrp="1"/>
          </p:cNvSpPr>
          <p:nvPr>
            <p:ph type="title"/>
          </p:nvPr>
        </p:nvSpPr>
        <p:spPr/>
        <p:txBody>
          <a:bodyPr>
            <a:normAutofit/>
          </a:bodyPr>
          <a:lstStyle/>
          <a:p>
            <a:r>
              <a:rPr lang="en-IN" sz="3200" b="1"/>
              <a:t>Advantages</a:t>
            </a:r>
            <a:endParaRPr lang="en-US" sz="3200" b="1"/>
          </a:p>
        </p:txBody>
      </p:sp>
      <p:sp>
        <p:nvSpPr>
          <p:cNvPr id="3" name="Content Placeholder 2">
            <a:extLst>
              <a:ext uri="{FF2B5EF4-FFF2-40B4-BE49-F238E27FC236}">
                <a16:creationId xmlns:a16="http://schemas.microsoft.com/office/drawing/2014/main" id="{647BD1FF-8513-1547-A40F-2E6148497F65}"/>
              </a:ext>
            </a:extLst>
          </p:cNvPr>
          <p:cNvSpPr>
            <a:spLocks noGrp="1"/>
          </p:cNvSpPr>
          <p:nvPr>
            <p:ph idx="1"/>
          </p:nvPr>
        </p:nvSpPr>
        <p:spPr/>
        <p:txBody>
          <a:bodyPr>
            <a:normAutofit/>
          </a:bodyPr>
          <a:lstStyle/>
          <a:p>
            <a:r>
              <a:rPr lang="en-IN" sz="2400"/>
              <a:t>Wasteful competition among the combining firms is removed. </a:t>
            </a:r>
          </a:p>
          <a:p>
            <a:r>
              <a:rPr lang="en-IN" sz="2400"/>
              <a:t>It provides economies of large-scale production and distribution. </a:t>
            </a:r>
          </a:p>
          <a:p>
            <a:r>
              <a:rPr lang="en-IN" sz="2400"/>
              <a:t>It provides better control over the market and increases the competitiveness of the company. </a:t>
            </a:r>
          </a:p>
          <a:p>
            <a:r>
              <a:rPr lang="en-IN" sz="2400"/>
              <a:t>The firm gets better control over supply and prices of the product. </a:t>
            </a:r>
            <a:endParaRPr lang="en-US" sz="2400"/>
          </a:p>
        </p:txBody>
      </p:sp>
    </p:spTree>
    <p:extLst>
      <p:ext uri="{BB962C8B-B14F-4D97-AF65-F5344CB8AC3E}">
        <p14:creationId xmlns:p14="http://schemas.microsoft.com/office/powerpoint/2010/main" val="892369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FECBF-8A17-EE44-A5FB-C854FC608CD3}"/>
              </a:ext>
            </a:extLst>
          </p:cNvPr>
          <p:cNvSpPr>
            <a:spLocks noGrp="1"/>
          </p:cNvSpPr>
          <p:nvPr>
            <p:ph type="title"/>
          </p:nvPr>
        </p:nvSpPr>
        <p:spPr/>
        <p:txBody>
          <a:bodyPr>
            <a:normAutofit/>
          </a:bodyPr>
          <a:lstStyle/>
          <a:p>
            <a:r>
              <a:rPr lang="en-IN" sz="3200" b="1"/>
              <a:t>Disadvantages</a:t>
            </a:r>
            <a:endParaRPr lang="en-US" sz="3200" b="1"/>
          </a:p>
        </p:txBody>
      </p:sp>
      <p:sp>
        <p:nvSpPr>
          <p:cNvPr id="3" name="Content Placeholder 2">
            <a:extLst>
              <a:ext uri="{FF2B5EF4-FFF2-40B4-BE49-F238E27FC236}">
                <a16:creationId xmlns:a16="http://schemas.microsoft.com/office/drawing/2014/main" id="{3807E409-FAA8-144C-973C-A6348B21BE53}"/>
              </a:ext>
            </a:extLst>
          </p:cNvPr>
          <p:cNvSpPr>
            <a:spLocks noGrp="1"/>
          </p:cNvSpPr>
          <p:nvPr>
            <p:ph idx="1"/>
          </p:nvPr>
        </p:nvSpPr>
        <p:spPr/>
        <p:txBody>
          <a:bodyPr>
            <a:normAutofit/>
          </a:bodyPr>
          <a:lstStyle/>
          <a:p>
            <a:r>
              <a:rPr lang="en-IN" sz="2400"/>
              <a:t>The firm is not confident of supply of raw materials. </a:t>
            </a:r>
          </a:p>
          <a:p>
            <a:r>
              <a:rPr lang="en-IN" sz="2400"/>
              <a:t>If many firms combine to form horizontal integration, there is a risk of over-capitilisation. </a:t>
            </a:r>
          </a:p>
          <a:p>
            <a:r>
              <a:rPr lang="en-IN" sz="2400"/>
              <a:t>The management of the firm may become bureaucratic and inflexible. </a:t>
            </a:r>
          </a:p>
          <a:p>
            <a:r>
              <a:rPr lang="en-IN" sz="2400"/>
              <a:t>The firm may acquire exploit consumers and labour by becoming a monopoly. </a:t>
            </a:r>
            <a:endParaRPr lang="en-US" sz="2400"/>
          </a:p>
        </p:txBody>
      </p:sp>
    </p:spTree>
    <p:extLst>
      <p:ext uri="{BB962C8B-B14F-4D97-AF65-F5344CB8AC3E}">
        <p14:creationId xmlns:p14="http://schemas.microsoft.com/office/powerpoint/2010/main" val="2155322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FE162-8E5B-F74C-9443-97E16C7F2340}"/>
              </a:ext>
            </a:extLst>
          </p:cNvPr>
          <p:cNvSpPr>
            <a:spLocks noGrp="1"/>
          </p:cNvSpPr>
          <p:nvPr>
            <p:ph type="title"/>
          </p:nvPr>
        </p:nvSpPr>
        <p:spPr/>
        <p:txBody>
          <a:bodyPr>
            <a:normAutofit/>
          </a:bodyPr>
          <a:lstStyle/>
          <a:p>
            <a:r>
              <a:rPr lang="en-IN" sz="4000"/>
              <a:t>Growth Strategies</a:t>
            </a:r>
            <a:endParaRPr lang="en-US" sz="4000"/>
          </a:p>
        </p:txBody>
      </p:sp>
      <p:sp>
        <p:nvSpPr>
          <p:cNvPr id="3" name="Content Placeholder 2">
            <a:extLst>
              <a:ext uri="{FF2B5EF4-FFF2-40B4-BE49-F238E27FC236}">
                <a16:creationId xmlns:a16="http://schemas.microsoft.com/office/drawing/2014/main" id="{B6F3C988-08FB-5E46-B44D-0FD82D13CE60}"/>
              </a:ext>
            </a:extLst>
          </p:cNvPr>
          <p:cNvSpPr>
            <a:spLocks noGrp="1"/>
          </p:cNvSpPr>
          <p:nvPr>
            <p:ph idx="1"/>
          </p:nvPr>
        </p:nvSpPr>
        <p:spPr/>
        <p:txBody>
          <a:bodyPr/>
          <a:lstStyle/>
          <a:p>
            <a:pPr marL="0" indent="0">
              <a:buNone/>
            </a:pPr>
            <a:r>
              <a:rPr lang="en-IN" sz="2000"/>
              <a:t>Business growth means an increase in the size or scale of operations of a firm usually accompanied by increase in its resources and output. </a:t>
            </a:r>
          </a:p>
          <a:p>
            <a:pPr marL="0" indent="0">
              <a:buNone/>
            </a:pPr>
            <a:r>
              <a:rPr lang="en-IN" sz="2000"/>
              <a:t>Growth strategy is a corporate level strategy, design to achieve increase in sales, assets and profits. Growth strategies may be classified as follows:</a:t>
            </a:r>
          </a:p>
          <a:p>
            <a:pPr marL="342900" indent="-342900">
              <a:buFont typeface="+mj-lt"/>
              <a:buAutoNum type="arabicPeriod"/>
            </a:pPr>
            <a:r>
              <a:rPr lang="en-IN" sz="2000"/>
              <a:t>Vertical growth</a:t>
            </a:r>
          </a:p>
          <a:p>
            <a:pPr marL="342900" indent="-342900">
              <a:buFont typeface="+mj-lt"/>
              <a:buAutoNum type="arabicPeriod"/>
            </a:pPr>
            <a:r>
              <a:rPr lang="en-IN" sz="2000"/>
              <a:t>Horizontal growth</a:t>
            </a:r>
          </a:p>
          <a:p>
            <a:pPr marL="342900" indent="-342900">
              <a:buFont typeface="+mj-lt"/>
              <a:buAutoNum type="arabicPeriod"/>
            </a:pPr>
            <a:endParaRPr lang="en-US"/>
          </a:p>
        </p:txBody>
      </p:sp>
    </p:spTree>
    <p:extLst>
      <p:ext uri="{BB962C8B-B14F-4D97-AF65-F5344CB8AC3E}">
        <p14:creationId xmlns:p14="http://schemas.microsoft.com/office/powerpoint/2010/main" val="3108654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DA1E0-39D2-A84B-A5C4-4DBDE74CFB46}"/>
              </a:ext>
            </a:extLst>
          </p:cNvPr>
          <p:cNvSpPr>
            <a:spLocks noGrp="1"/>
          </p:cNvSpPr>
          <p:nvPr>
            <p:ph type="title"/>
          </p:nvPr>
        </p:nvSpPr>
        <p:spPr/>
        <p:txBody>
          <a:bodyPr/>
          <a:lstStyle/>
          <a:p>
            <a:r>
              <a:rPr lang="en-IN" b="1"/>
              <a:t>Vertical integration</a:t>
            </a:r>
            <a:endParaRPr lang="en-US" b="1"/>
          </a:p>
        </p:txBody>
      </p:sp>
      <p:sp>
        <p:nvSpPr>
          <p:cNvPr id="3" name="Content Placeholder 2">
            <a:extLst>
              <a:ext uri="{FF2B5EF4-FFF2-40B4-BE49-F238E27FC236}">
                <a16:creationId xmlns:a16="http://schemas.microsoft.com/office/drawing/2014/main" id="{FB52FBCB-2BFF-1E48-BCD5-BB3B4830420E}"/>
              </a:ext>
            </a:extLst>
          </p:cNvPr>
          <p:cNvSpPr>
            <a:spLocks noGrp="1"/>
          </p:cNvSpPr>
          <p:nvPr>
            <p:ph idx="1"/>
          </p:nvPr>
        </p:nvSpPr>
        <p:spPr>
          <a:xfrm>
            <a:off x="581192" y="2180496"/>
            <a:ext cx="11029615" cy="4249643"/>
          </a:xfrm>
        </p:spPr>
        <p:txBody>
          <a:bodyPr/>
          <a:lstStyle/>
          <a:p>
            <a:pPr marL="0" indent="0">
              <a:buNone/>
            </a:pPr>
            <a:r>
              <a:rPr lang="en-IN"/>
              <a:t>In vertical integration new products or services are added which are complementary to the present product line or service. </a:t>
            </a:r>
          </a:p>
          <a:p>
            <a:pPr marL="0" indent="0">
              <a:buNone/>
            </a:pPr>
            <a:r>
              <a:rPr lang="en-IN" sz="2000" b="1"/>
              <a:t>Vertical integration may be of two types:-</a:t>
            </a:r>
          </a:p>
          <a:p>
            <a:pPr marL="0" indent="0">
              <a:buNone/>
            </a:pPr>
            <a:endParaRPr lang="en-IN"/>
          </a:p>
          <a:p>
            <a:pPr marL="0" indent="0">
              <a:buNone/>
            </a:pPr>
            <a:endParaRPr lang="en-IN"/>
          </a:p>
          <a:p>
            <a:pPr marL="0" indent="0">
              <a:buNone/>
            </a:pPr>
            <a:endParaRPr lang="en-IN"/>
          </a:p>
          <a:p>
            <a:pPr marL="0" indent="0">
              <a:buNone/>
            </a:pPr>
            <a:endParaRPr lang="en-IN"/>
          </a:p>
          <a:p>
            <a:pPr marL="0" indent="0">
              <a:buNone/>
            </a:pPr>
            <a:endParaRPr lang="en-IN"/>
          </a:p>
          <a:p>
            <a:pPr marL="0" indent="0">
              <a:buNone/>
            </a:pPr>
            <a:endParaRPr lang="en-IN"/>
          </a:p>
          <a:p>
            <a:pPr marL="0" indent="0">
              <a:buNone/>
            </a:pPr>
            <a:endParaRPr lang="en-IN"/>
          </a:p>
          <a:p>
            <a:pPr marL="0" indent="0">
              <a:buNone/>
            </a:pPr>
            <a:endParaRPr lang="en-US"/>
          </a:p>
        </p:txBody>
      </p:sp>
      <p:graphicFrame>
        <p:nvGraphicFramePr>
          <p:cNvPr id="4" name="Diagram 3">
            <a:extLst>
              <a:ext uri="{FF2B5EF4-FFF2-40B4-BE49-F238E27FC236}">
                <a16:creationId xmlns:a16="http://schemas.microsoft.com/office/drawing/2014/main" id="{19CE2114-F7F2-EC42-9B9B-253241141AFD}"/>
              </a:ext>
            </a:extLst>
          </p:cNvPr>
          <p:cNvGraphicFramePr/>
          <p:nvPr>
            <p:extLst>
              <p:ext uri="{D42A27DB-BD31-4B8C-83A1-F6EECF244321}">
                <p14:modId xmlns:p14="http://schemas.microsoft.com/office/powerpoint/2010/main" val="3579775605"/>
              </p:ext>
            </p:extLst>
          </p:nvPr>
        </p:nvGraphicFramePr>
        <p:xfrm>
          <a:off x="581191" y="3429000"/>
          <a:ext cx="11029615" cy="31845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2317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FF1D4-C7D3-084C-8FE5-6A22A787C411}"/>
              </a:ext>
            </a:extLst>
          </p:cNvPr>
          <p:cNvSpPr>
            <a:spLocks noGrp="1"/>
          </p:cNvSpPr>
          <p:nvPr>
            <p:ph type="title"/>
          </p:nvPr>
        </p:nvSpPr>
        <p:spPr/>
        <p:txBody>
          <a:bodyPr>
            <a:normAutofit/>
          </a:bodyPr>
          <a:lstStyle/>
          <a:p>
            <a:r>
              <a:rPr lang="en-IN" b="1"/>
              <a:t>Forward integration</a:t>
            </a:r>
            <a:endParaRPr lang="en-US" b="1"/>
          </a:p>
        </p:txBody>
      </p:sp>
      <p:sp>
        <p:nvSpPr>
          <p:cNvPr id="3" name="Content Placeholder 2">
            <a:extLst>
              <a:ext uri="{FF2B5EF4-FFF2-40B4-BE49-F238E27FC236}">
                <a16:creationId xmlns:a16="http://schemas.microsoft.com/office/drawing/2014/main" id="{8219584F-E5B8-524E-AEE4-AEABE3BFB35C}"/>
              </a:ext>
            </a:extLst>
          </p:cNvPr>
          <p:cNvSpPr>
            <a:spLocks noGrp="1"/>
          </p:cNvSpPr>
          <p:nvPr>
            <p:ph idx="1"/>
          </p:nvPr>
        </p:nvSpPr>
        <p:spPr/>
        <p:txBody>
          <a:bodyPr/>
          <a:lstStyle/>
          <a:p>
            <a:r>
              <a:rPr lang="en-IN" sz="2400"/>
              <a:t>Forward integration means the firm entering into the business of distributing or selling its present products.</a:t>
            </a:r>
          </a:p>
          <a:p>
            <a:r>
              <a:rPr lang="en-IN" sz="2400"/>
              <a:t>It refers to moving upwards in the production/distribution process towards the ultimate consumer. </a:t>
            </a:r>
          </a:p>
          <a:p>
            <a:r>
              <a:rPr lang="en-IN" sz="2400"/>
              <a:t>The firm sets up its own retail outlets for the sale of its own products.  </a:t>
            </a:r>
          </a:p>
          <a:p>
            <a:pPr marL="0" indent="0">
              <a:buNone/>
            </a:pPr>
            <a:endParaRPr lang="en-US"/>
          </a:p>
        </p:txBody>
      </p:sp>
    </p:spTree>
    <p:extLst>
      <p:ext uri="{BB962C8B-B14F-4D97-AF65-F5344CB8AC3E}">
        <p14:creationId xmlns:p14="http://schemas.microsoft.com/office/powerpoint/2010/main" val="2289169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DABBC-8BD4-3449-A360-1C4B82C53002}"/>
              </a:ext>
            </a:extLst>
          </p:cNvPr>
          <p:cNvSpPr>
            <a:spLocks noGrp="1"/>
          </p:cNvSpPr>
          <p:nvPr>
            <p:ph type="title"/>
          </p:nvPr>
        </p:nvSpPr>
        <p:spPr/>
        <p:txBody>
          <a:bodyPr/>
          <a:lstStyle/>
          <a:p>
            <a:r>
              <a:rPr lang="en-IN" b="1"/>
              <a:t>Advantages</a:t>
            </a:r>
            <a:endParaRPr lang="en-US" b="1"/>
          </a:p>
        </p:txBody>
      </p:sp>
      <p:sp>
        <p:nvSpPr>
          <p:cNvPr id="3" name="Content Placeholder 2">
            <a:extLst>
              <a:ext uri="{FF2B5EF4-FFF2-40B4-BE49-F238E27FC236}">
                <a16:creationId xmlns:a16="http://schemas.microsoft.com/office/drawing/2014/main" id="{7916CF05-6D61-0248-8EBF-03105B219A5B}"/>
              </a:ext>
            </a:extLst>
          </p:cNvPr>
          <p:cNvSpPr>
            <a:spLocks noGrp="1"/>
          </p:cNvSpPr>
          <p:nvPr>
            <p:ph idx="1"/>
          </p:nvPr>
        </p:nvSpPr>
        <p:spPr/>
        <p:txBody>
          <a:bodyPr>
            <a:normAutofit/>
          </a:bodyPr>
          <a:lstStyle/>
          <a:p>
            <a:r>
              <a:rPr lang="en-IN" sz="2400"/>
              <a:t>The firm can exercise greater control over sales and prices of its product. </a:t>
            </a:r>
          </a:p>
          <a:p>
            <a:r>
              <a:rPr lang="en-IN" sz="2400"/>
              <a:t>The firm‘s own retail stores serve as better source of customer feedback. </a:t>
            </a:r>
          </a:p>
          <a:p>
            <a:r>
              <a:rPr lang="en-IN" sz="2400"/>
              <a:t>The firm can improve its profits by reducing the costs of distribution and the costs of middlemen. </a:t>
            </a:r>
          </a:p>
          <a:p>
            <a:r>
              <a:rPr lang="en-IN" sz="2400"/>
              <a:t>The firm can secure the economies of integration. </a:t>
            </a:r>
            <a:endParaRPr lang="en-US" sz="2400"/>
          </a:p>
        </p:txBody>
      </p:sp>
    </p:spTree>
    <p:extLst>
      <p:ext uri="{BB962C8B-B14F-4D97-AF65-F5344CB8AC3E}">
        <p14:creationId xmlns:p14="http://schemas.microsoft.com/office/powerpoint/2010/main" val="1764227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472D4-75D4-6148-A2D3-7492799300A4}"/>
              </a:ext>
            </a:extLst>
          </p:cNvPr>
          <p:cNvSpPr>
            <a:spLocks noGrp="1"/>
          </p:cNvSpPr>
          <p:nvPr>
            <p:ph type="title"/>
          </p:nvPr>
        </p:nvSpPr>
        <p:spPr/>
        <p:txBody>
          <a:bodyPr/>
          <a:lstStyle/>
          <a:p>
            <a:r>
              <a:rPr lang="en-IN" b="1"/>
              <a:t>Disadvantages</a:t>
            </a:r>
            <a:endParaRPr lang="en-US" b="1"/>
          </a:p>
        </p:txBody>
      </p:sp>
      <p:sp>
        <p:nvSpPr>
          <p:cNvPr id="3" name="Content Placeholder 2">
            <a:extLst>
              <a:ext uri="{FF2B5EF4-FFF2-40B4-BE49-F238E27FC236}">
                <a16:creationId xmlns:a16="http://schemas.microsoft.com/office/drawing/2014/main" id="{50A1EE94-626F-5343-9799-DCA8C6749990}"/>
              </a:ext>
            </a:extLst>
          </p:cNvPr>
          <p:cNvSpPr>
            <a:spLocks noGrp="1"/>
          </p:cNvSpPr>
          <p:nvPr>
            <p:ph idx="1"/>
          </p:nvPr>
        </p:nvSpPr>
        <p:spPr/>
        <p:txBody>
          <a:bodyPr>
            <a:normAutofit/>
          </a:bodyPr>
          <a:lstStyle/>
          <a:p>
            <a:r>
              <a:rPr lang="en-IN" sz="2400"/>
              <a:t>The proportion of fixed costs in the firm’s costs increases. </a:t>
            </a:r>
          </a:p>
          <a:p>
            <a:r>
              <a:rPr lang="en-IN" sz="2400"/>
              <a:t>Since its processes are interdependent, a slight interruption in one process may dislocate the entire production system. </a:t>
            </a:r>
          </a:p>
          <a:p>
            <a:r>
              <a:rPr lang="en-IN" sz="2400"/>
              <a:t>In the absence of proper balance between up-stream and down-stream units, the firm has to buy from or sell in the open market. </a:t>
            </a:r>
          </a:p>
          <a:p>
            <a:r>
              <a:rPr lang="en-IN" sz="2400"/>
              <a:t>It is very difficult to efficiently manage an integrated firm because every business has its own structure, technology and problems. </a:t>
            </a:r>
            <a:endParaRPr lang="en-US" sz="2400"/>
          </a:p>
        </p:txBody>
      </p:sp>
    </p:spTree>
    <p:extLst>
      <p:ext uri="{BB962C8B-B14F-4D97-AF65-F5344CB8AC3E}">
        <p14:creationId xmlns:p14="http://schemas.microsoft.com/office/powerpoint/2010/main" val="3775305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A3697-EFA9-D447-9671-187741B1CA60}"/>
              </a:ext>
            </a:extLst>
          </p:cNvPr>
          <p:cNvSpPr>
            <a:spLocks noGrp="1"/>
          </p:cNvSpPr>
          <p:nvPr>
            <p:ph type="title"/>
          </p:nvPr>
        </p:nvSpPr>
        <p:spPr/>
        <p:txBody>
          <a:bodyPr/>
          <a:lstStyle/>
          <a:p>
            <a:r>
              <a:rPr lang="en-IN" b="1"/>
              <a:t>Backward integration - </a:t>
            </a:r>
            <a:r>
              <a:rPr lang="en-IN"/>
              <a:t>Advantages</a:t>
            </a:r>
            <a:endParaRPr lang="en-US"/>
          </a:p>
        </p:txBody>
      </p:sp>
      <p:sp>
        <p:nvSpPr>
          <p:cNvPr id="3" name="Content Placeholder 2">
            <a:extLst>
              <a:ext uri="{FF2B5EF4-FFF2-40B4-BE49-F238E27FC236}">
                <a16:creationId xmlns:a16="http://schemas.microsoft.com/office/drawing/2014/main" id="{474BE066-B664-F144-9BA1-00B71F4326D1}"/>
              </a:ext>
            </a:extLst>
          </p:cNvPr>
          <p:cNvSpPr>
            <a:spLocks noGrp="1"/>
          </p:cNvSpPr>
          <p:nvPr>
            <p:ph idx="1"/>
          </p:nvPr>
        </p:nvSpPr>
        <p:spPr>
          <a:xfrm>
            <a:off x="581192" y="1943712"/>
            <a:ext cx="11029615" cy="4743144"/>
          </a:xfrm>
        </p:spPr>
        <p:txBody>
          <a:bodyPr/>
          <a:lstStyle/>
          <a:p>
            <a:pPr marL="0" indent="0">
              <a:buNone/>
            </a:pPr>
            <a:r>
              <a:rPr lang="en-IN" sz="2000"/>
              <a:t>It involves moving toward the input of the present product. It is aimed at moving lower on the production process so that the firm is able to supply its own raw materials or basic components. </a:t>
            </a:r>
          </a:p>
          <a:p>
            <a:pPr marL="0" indent="0">
              <a:buNone/>
            </a:pPr>
            <a:endParaRPr lang="en-IN"/>
          </a:p>
          <a:p>
            <a:pPr marL="0" indent="0">
              <a:buNone/>
            </a:pPr>
            <a:endParaRPr lang="en-IN"/>
          </a:p>
          <a:p>
            <a:pPr marL="0" indent="0">
              <a:buNone/>
            </a:pPr>
            <a:endParaRPr lang="en-IN"/>
          </a:p>
          <a:p>
            <a:pPr marL="0" indent="0">
              <a:buNone/>
            </a:pPr>
            <a:endParaRPr lang="en-IN"/>
          </a:p>
          <a:p>
            <a:pPr marL="0" indent="0">
              <a:buNone/>
            </a:pPr>
            <a:endParaRPr lang="en-IN"/>
          </a:p>
          <a:p>
            <a:pPr marL="0" indent="0">
              <a:buNone/>
            </a:pPr>
            <a:endParaRPr lang="en-IN"/>
          </a:p>
          <a:p>
            <a:pPr marL="0" indent="0">
              <a:buNone/>
            </a:pPr>
            <a:endParaRPr lang="en-IN"/>
          </a:p>
          <a:p>
            <a:pPr marL="0" indent="0">
              <a:buNone/>
            </a:pPr>
            <a:endParaRPr lang="en-IN"/>
          </a:p>
          <a:p>
            <a:pPr marL="0" indent="0">
              <a:buNone/>
            </a:pPr>
            <a:endParaRPr lang="en-IN"/>
          </a:p>
          <a:p>
            <a:pPr marL="0" indent="0">
              <a:buNone/>
            </a:pPr>
            <a:endParaRPr lang="en-US"/>
          </a:p>
        </p:txBody>
      </p:sp>
      <p:graphicFrame>
        <p:nvGraphicFramePr>
          <p:cNvPr id="4" name="Diagram 3">
            <a:extLst>
              <a:ext uri="{FF2B5EF4-FFF2-40B4-BE49-F238E27FC236}">
                <a16:creationId xmlns:a16="http://schemas.microsoft.com/office/drawing/2014/main" id="{0324D290-2D8D-D744-89B4-FA72721B78FD}"/>
              </a:ext>
            </a:extLst>
          </p:cNvPr>
          <p:cNvGraphicFramePr/>
          <p:nvPr>
            <p:extLst>
              <p:ext uri="{D42A27DB-BD31-4B8C-83A1-F6EECF244321}">
                <p14:modId xmlns:p14="http://schemas.microsoft.com/office/powerpoint/2010/main" val="1590140713"/>
              </p:ext>
            </p:extLst>
          </p:nvPr>
        </p:nvGraphicFramePr>
        <p:xfrm>
          <a:off x="581191" y="2652738"/>
          <a:ext cx="11029615" cy="40341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a:extLst>
              <a:ext uri="{FF2B5EF4-FFF2-40B4-BE49-F238E27FC236}">
                <a16:creationId xmlns:a16="http://schemas.microsoft.com/office/drawing/2014/main" id="{E266D136-2912-EB4C-B834-26787C2C9805}"/>
              </a:ext>
            </a:extLst>
          </p:cNvPr>
          <p:cNvSpPr/>
          <p:nvPr/>
        </p:nvSpPr>
        <p:spPr>
          <a:xfrm>
            <a:off x="5181598" y="3755397"/>
            <a:ext cx="1828800"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b="1"/>
              <a:t>Advantages</a:t>
            </a:r>
            <a:endParaRPr lang="en-US" sz="1600" b="1"/>
          </a:p>
        </p:txBody>
      </p:sp>
    </p:spTree>
    <p:extLst>
      <p:ext uri="{BB962C8B-B14F-4D97-AF65-F5344CB8AC3E}">
        <p14:creationId xmlns:p14="http://schemas.microsoft.com/office/powerpoint/2010/main" val="2331777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7CAF3-9731-F348-858E-012B9DBF4933}"/>
              </a:ext>
            </a:extLst>
          </p:cNvPr>
          <p:cNvSpPr>
            <a:spLocks noGrp="1"/>
          </p:cNvSpPr>
          <p:nvPr>
            <p:ph type="title"/>
          </p:nvPr>
        </p:nvSpPr>
        <p:spPr/>
        <p:txBody>
          <a:bodyPr/>
          <a:lstStyle/>
          <a:p>
            <a:r>
              <a:rPr lang="en-IN" b="1"/>
              <a:t>Disadvantages</a:t>
            </a:r>
            <a:endParaRPr lang="en-US" b="1"/>
          </a:p>
        </p:txBody>
      </p:sp>
      <p:sp>
        <p:nvSpPr>
          <p:cNvPr id="3" name="Content Placeholder 2">
            <a:extLst>
              <a:ext uri="{FF2B5EF4-FFF2-40B4-BE49-F238E27FC236}">
                <a16:creationId xmlns:a16="http://schemas.microsoft.com/office/drawing/2014/main" id="{88F14A17-90CF-C346-8F92-4C7742CAEF9A}"/>
              </a:ext>
            </a:extLst>
          </p:cNvPr>
          <p:cNvSpPr>
            <a:spLocks noGrp="1"/>
          </p:cNvSpPr>
          <p:nvPr>
            <p:ph idx="1"/>
          </p:nvPr>
        </p:nvSpPr>
        <p:spPr>
          <a:xfrm>
            <a:off x="581192" y="2017061"/>
            <a:ext cx="11029615" cy="4474202"/>
          </a:xfrm>
        </p:spPr>
        <p:txBody>
          <a:bodyPr>
            <a:noAutofit/>
          </a:bodyPr>
          <a:lstStyle/>
          <a:p>
            <a:r>
              <a:rPr lang="en-IN" sz="2400"/>
              <a:t>If an existing input producing unit is taken over, it may involve large investment. </a:t>
            </a:r>
          </a:p>
          <a:p>
            <a:r>
              <a:rPr lang="en-IN" sz="2400"/>
              <a:t>By investing heavily in backward integration the developments of the final products nay get hampered. </a:t>
            </a:r>
          </a:p>
          <a:p>
            <a:r>
              <a:rPr lang="en-IN" sz="2400"/>
              <a:t>In the absence of backward integration the firm may purchase at a lower cost from technically more efficient suppliers. </a:t>
            </a:r>
          </a:p>
          <a:p>
            <a:r>
              <a:rPr lang="en-IN" sz="2400"/>
              <a:t>Any adverse changes in the economy affecting the present product market will also affect adversely the production of inputs. </a:t>
            </a:r>
          </a:p>
          <a:p>
            <a:r>
              <a:rPr lang="en-IN" sz="2400"/>
              <a:t>When the divisions using the inputs do not have the freedom of comparing market conditions of supply, the problem of transfer pricing may become acute. </a:t>
            </a:r>
            <a:endParaRPr lang="en-US" sz="2400"/>
          </a:p>
        </p:txBody>
      </p:sp>
    </p:spTree>
    <p:extLst>
      <p:ext uri="{BB962C8B-B14F-4D97-AF65-F5344CB8AC3E}">
        <p14:creationId xmlns:p14="http://schemas.microsoft.com/office/powerpoint/2010/main" val="219136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B9DBD-870E-9845-9FEB-5D68897957FD}"/>
              </a:ext>
            </a:extLst>
          </p:cNvPr>
          <p:cNvSpPr>
            <a:spLocks noGrp="1"/>
          </p:cNvSpPr>
          <p:nvPr>
            <p:ph type="title"/>
          </p:nvPr>
        </p:nvSpPr>
        <p:spPr/>
        <p:txBody>
          <a:bodyPr/>
          <a:lstStyle/>
          <a:p>
            <a:r>
              <a:rPr lang="en-IN" b="1"/>
              <a:t>Concentric diversification or related diversification</a:t>
            </a:r>
            <a:endParaRPr lang="en-US" b="1"/>
          </a:p>
        </p:txBody>
      </p:sp>
      <p:sp>
        <p:nvSpPr>
          <p:cNvPr id="3" name="Content Placeholder 2">
            <a:extLst>
              <a:ext uri="{FF2B5EF4-FFF2-40B4-BE49-F238E27FC236}">
                <a16:creationId xmlns:a16="http://schemas.microsoft.com/office/drawing/2014/main" id="{9B19AE80-44ED-7444-B95B-981751BA46FF}"/>
              </a:ext>
            </a:extLst>
          </p:cNvPr>
          <p:cNvSpPr>
            <a:spLocks noGrp="1"/>
          </p:cNvSpPr>
          <p:nvPr>
            <p:ph idx="1"/>
          </p:nvPr>
        </p:nvSpPr>
        <p:spPr>
          <a:xfrm>
            <a:off x="581193" y="1992611"/>
            <a:ext cx="11029615" cy="4437528"/>
          </a:xfrm>
        </p:spPr>
        <p:txBody>
          <a:bodyPr>
            <a:normAutofit fontScale="25000" lnSpcReduction="20000"/>
          </a:bodyPr>
          <a:lstStyle/>
          <a:p>
            <a:pPr marL="0" indent="0">
              <a:buNone/>
            </a:pPr>
            <a:endParaRPr lang="en-IN" sz="8000"/>
          </a:p>
          <a:p>
            <a:pPr marL="0" indent="0">
              <a:buNone/>
            </a:pPr>
            <a:endParaRPr lang="en-IN" sz="8000"/>
          </a:p>
          <a:p>
            <a:pPr marL="0" indent="0">
              <a:buNone/>
            </a:pPr>
            <a:r>
              <a:rPr lang="en-IN" sz="8000"/>
              <a:t>When a firm diversifies into some business which is related with its present business in terms of marketing, technology, or both, it is called concentric diversification. </a:t>
            </a:r>
          </a:p>
          <a:p>
            <a:pPr marL="0" indent="0">
              <a:buNone/>
            </a:pPr>
            <a:r>
              <a:rPr lang="en-IN" sz="8000"/>
              <a:t>When in concentric diversification new product or service is provided with the help of existing or similar technology it is called technology-related concentric diversification. </a:t>
            </a:r>
          </a:p>
          <a:p>
            <a:pPr marL="0" indent="0">
              <a:buNone/>
            </a:pPr>
            <a:endParaRPr lang="en-IN" sz="8000" b="1"/>
          </a:p>
          <a:p>
            <a:pPr marL="0" indent="0">
              <a:buNone/>
            </a:pPr>
            <a:r>
              <a:rPr lang="en-IN" sz="8000" b="1"/>
              <a:t>Concentric diversification is suitable for the following purposes:</a:t>
            </a:r>
          </a:p>
          <a:p>
            <a:pPr marL="342900" indent="-342900">
              <a:buFont typeface="+mj-lt"/>
              <a:buAutoNum type="arabicPeriod"/>
            </a:pPr>
            <a:r>
              <a:rPr lang="en-IN" sz="8000"/>
              <a:t>When cyclical fluctuations in the present products or services are to be counteracted</a:t>
            </a:r>
          </a:p>
          <a:p>
            <a:pPr marL="342900" indent="-342900">
              <a:buFont typeface="+mj-lt"/>
              <a:buAutoNum type="arabicPeriod"/>
            </a:pPr>
            <a:r>
              <a:rPr lang="en-IN" sz="8000"/>
              <a:t>When the cash flows generated by the existing products or services are in surplus. </a:t>
            </a:r>
          </a:p>
          <a:p>
            <a:pPr marL="342900" indent="-342900">
              <a:buFont typeface="+mj-lt"/>
              <a:buAutoNum type="arabicPeriod"/>
            </a:pPr>
            <a:r>
              <a:rPr lang="en-IN" sz="8000"/>
              <a:t>When demand for present products or services has reached saturation point. </a:t>
            </a:r>
          </a:p>
          <a:p>
            <a:pPr marL="342900" indent="-342900">
              <a:buFont typeface="+mj-lt"/>
              <a:buAutoNum type="arabicPeriod"/>
            </a:pPr>
            <a:r>
              <a:rPr lang="en-IN" sz="8000"/>
              <a:t>To gain managerial expertise in new field of business. </a:t>
            </a:r>
          </a:p>
          <a:p>
            <a:pPr marL="342900" indent="-342900">
              <a:buFont typeface="+mj-lt"/>
              <a:buAutoNum type="arabicPeriod"/>
            </a:pPr>
            <a:r>
              <a:rPr lang="en-IN" sz="8000"/>
              <a:t>When reputation of present products or services is high and can be used for new products or service. </a:t>
            </a:r>
          </a:p>
          <a:p>
            <a:pPr marL="342900" indent="-342900">
              <a:buFont typeface="+mj-lt"/>
              <a:buAutoNum type="arabicPeriod"/>
            </a:pPr>
            <a:endParaRPr lang="en-IN"/>
          </a:p>
          <a:p>
            <a:pPr marL="0" indent="0">
              <a:buNone/>
            </a:pPr>
            <a:endParaRPr lang="en-IN"/>
          </a:p>
          <a:p>
            <a:pPr marL="0" indent="0">
              <a:buNone/>
            </a:pPr>
            <a:endParaRPr lang="en-IN"/>
          </a:p>
          <a:p>
            <a:pPr marL="0" indent="0">
              <a:buNone/>
            </a:pPr>
            <a:endParaRPr lang="en-IN"/>
          </a:p>
          <a:p>
            <a:pPr marL="0" indent="0">
              <a:buNone/>
            </a:pPr>
            <a:endParaRPr lang="en-IN"/>
          </a:p>
          <a:p>
            <a:pPr marL="0" indent="0">
              <a:buNone/>
            </a:pPr>
            <a:endParaRPr lang="en-US"/>
          </a:p>
        </p:txBody>
      </p:sp>
    </p:spTree>
    <p:extLst>
      <p:ext uri="{BB962C8B-B14F-4D97-AF65-F5344CB8AC3E}">
        <p14:creationId xmlns:p14="http://schemas.microsoft.com/office/powerpoint/2010/main" val="3149583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B28C1-935F-B746-8672-1BAB814E3713}"/>
              </a:ext>
            </a:extLst>
          </p:cNvPr>
          <p:cNvSpPr>
            <a:spLocks noGrp="1"/>
          </p:cNvSpPr>
          <p:nvPr>
            <p:ph type="title"/>
          </p:nvPr>
        </p:nvSpPr>
        <p:spPr/>
        <p:txBody>
          <a:bodyPr/>
          <a:lstStyle/>
          <a:p>
            <a:r>
              <a:rPr lang="en-IN" b="1"/>
              <a:t>Conglomerate diversification Or unrelated diversification</a:t>
            </a:r>
            <a:endParaRPr lang="en-US" b="1"/>
          </a:p>
        </p:txBody>
      </p:sp>
      <p:sp>
        <p:nvSpPr>
          <p:cNvPr id="3" name="Content Placeholder 2">
            <a:extLst>
              <a:ext uri="{FF2B5EF4-FFF2-40B4-BE49-F238E27FC236}">
                <a16:creationId xmlns:a16="http://schemas.microsoft.com/office/drawing/2014/main" id="{01D2E111-6B28-BF40-BEA3-5753FEF09F9F}"/>
              </a:ext>
            </a:extLst>
          </p:cNvPr>
          <p:cNvSpPr>
            <a:spLocks noGrp="1"/>
          </p:cNvSpPr>
          <p:nvPr>
            <p:ph idx="1"/>
          </p:nvPr>
        </p:nvSpPr>
        <p:spPr>
          <a:xfrm>
            <a:off x="581192" y="2180497"/>
            <a:ext cx="11029615" cy="4310766"/>
          </a:xfrm>
        </p:spPr>
        <p:txBody>
          <a:bodyPr>
            <a:normAutofit/>
          </a:bodyPr>
          <a:lstStyle/>
          <a:p>
            <a:pPr marL="0" indent="0">
              <a:buNone/>
            </a:pPr>
            <a:r>
              <a:rPr lang="en-IN" sz="2400"/>
              <a:t>When a firm diversifies into business which is not related to its existing business both in terms of marketing and technology it is called conglomerate diversification. </a:t>
            </a:r>
          </a:p>
          <a:p>
            <a:pPr marL="0" indent="0">
              <a:buNone/>
            </a:pPr>
            <a:r>
              <a:rPr lang="en-IN" sz="2400" b="1"/>
              <a:t>Conglomerate diversification strategy is suitable for the following purposes:</a:t>
            </a:r>
          </a:p>
          <a:p>
            <a:pPr marL="457200" indent="-457200">
              <a:buFont typeface="+mj-lt"/>
              <a:buAutoNum type="arabicPeriod"/>
            </a:pPr>
            <a:r>
              <a:rPr lang="en-IN" sz="2400"/>
              <a:t>To grow faster than the growth realised through expansion. </a:t>
            </a:r>
          </a:p>
          <a:p>
            <a:pPr marL="457200" indent="-457200">
              <a:buFont typeface="+mj-lt"/>
              <a:buAutoNum type="arabicPeriod"/>
            </a:pPr>
            <a:r>
              <a:rPr lang="en-IN" sz="2400"/>
              <a:t>To avail of potential opportunities for profitable investment. </a:t>
            </a:r>
          </a:p>
          <a:p>
            <a:pPr marL="457200" indent="-457200">
              <a:buFont typeface="+mj-lt"/>
              <a:buAutoNum type="arabicPeriod"/>
            </a:pPr>
            <a:r>
              <a:rPr lang="en-IN" sz="2400"/>
              <a:t>To achieve competitive edge and greater stability. </a:t>
            </a:r>
          </a:p>
          <a:p>
            <a:pPr marL="457200" indent="-457200">
              <a:buFont typeface="+mj-lt"/>
              <a:buAutoNum type="arabicPeriod"/>
            </a:pPr>
            <a:r>
              <a:rPr lang="en-IN" sz="2400"/>
              <a:t>To make better use of cash surplus of present products or services. </a:t>
            </a:r>
          </a:p>
          <a:p>
            <a:pPr marL="457200" indent="-457200">
              <a:buFont typeface="+mj-lt"/>
              <a:buAutoNum type="arabicPeriod"/>
            </a:pPr>
            <a:r>
              <a:rPr lang="en-IN" sz="2400"/>
              <a:t>To allocate the risks. </a:t>
            </a:r>
            <a:endParaRPr lang="en-US" sz="2400"/>
          </a:p>
        </p:txBody>
      </p:sp>
    </p:spTree>
    <p:extLst>
      <p:ext uri="{BB962C8B-B14F-4D97-AF65-F5344CB8AC3E}">
        <p14:creationId xmlns:p14="http://schemas.microsoft.com/office/powerpoint/2010/main" val="35548065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1D302-812B-C045-A846-FA5B45032442}"/>
              </a:ext>
            </a:extLst>
          </p:cNvPr>
          <p:cNvSpPr>
            <a:spLocks noGrp="1"/>
          </p:cNvSpPr>
          <p:nvPr>
            <p:ph type="title"/>
          </p:nvPr>
        </p:nvSpPr>
        <p:spPr/>
        <p:txBody>
          <a:bodyPr/>
          <a:lstStyle/>
          <a:p>
            <a:r>
              <a:rPr lang="en-IN" b="1"/>
              <a:t>Modernization</a:t>
            </a:r>
            <a:endParaRPr lang="en-US" b="1"/>
          </a:p>
        </p:txBody>
      </p:sp>
      <p:sp>
        <p:nvSpPr>
          <p:cNvPr id="3" name="Content Placeholder 2">
            <a:extLst>
              <a:ext uri="{FF2B5EF4-FFF2-40B4-BE49-F238E27FC236}">
                <a16:creationId xmlns:a16="http://schemas.microsoft.com/office/drawing/2014/main" id="{E6AA74C1-BBD8-7F45-A2CF-2DFA5F910742}"/>
              </a:ext>
            </a:extLst>
          </p:cNvPr>
          <p:cNvSpPr>
            <a:spLocks noGrp="1"/>
          </p:cNvSpPr>
          <p:nvPr>
            <p:ph idx="1"/>
          </p:nvPr>
        </p:nvSpPr>
        <p:spPr/>
        <p:txBody>
          <a:bodyPr>
            <a:normAutofit/>
          </a:bodyPr>
          <a:lstStyle/>
          <a:p>
            <a:pPr marL="0" indent="0">
              <a:buNone/>
            </a:pPr>
            <a:r>
              <a:rPr lang="en-IN" sz="2400"/>
              <a:t>Modernization basically involves up gradation of technology to increase production, to improve quality and to reduce wastages and cost of production. </a:t>
            </a:r>
          </a:p>
          <a:p>
            <a:pPr marL="0" indent="0">
              <a:buNone/>
            </a:pPr>
            <a:r>
              <a:rPr lang="en-IN" sz="2400" b="1"/>
              <a:t>Modernization plans implications:</a:t>
            </a:r>
          </a:p>
          <a:p>
            <a:pPr marL="457200" indent="-457200">
              <a:buFont typeface="+mj-lt"/>
              <a:buAutoNum type="arabicPeriod"/>
            </a:pPr>
            <a:r>
              <a:rPr lang="en-IN" sz="2400"/>
              <a:t>A firm may go for modernization at a low pace to maintain its position in the market. </a:t>
            </a:r>
          </a:p>
          <a:p>
            <a:pPr marL="457200" indent="-457200">
              <a:buFont typeface="+mj-lt"/>
              <a:buAutoNum type="arabicPeriod"/>
            </a:pPr>
            <a:r>
              <a:rPr lang="en-IN" sz="2400"/>
              <a:t>Modernization may be used with full strength to achieve internal growth. </a:t>
            </a:r>
          </a:p>
          <a:p>
            <a:pPr marL="0" indent="0">
              <a:buNone/>
            </a:pPr>
            <a:endParaRPr lang="en-US" sz="2000"/>
          </a:p>
        </p:txBody>
      </p:sp>
    </p:spTree>
    <p:extLst>
      <p:ext uri="{BB962C8B-B14F-4D97-AF65-F5344CB8AC3E}">
        <p14:creationId xmlns:p14="http://schemas.microsoft.com/office/powerpoint/2010/main" val="12808642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72EF9-3DF4-DC47-A878-A5387AEE9AF4}"/>
              </a:ext>
            </a:extLst>
          </p:cNvPr>
          <p:cNvSpPr>
            <a:spLocks noGrp="1"/>
          </p:cNvSpPr>
          <p:nvPr>
            <p:ph type="title"/>
          </p:nvPr>
        </p:nvSpPr>
        <p:spPr/>
        <p:txBody>
          <a:bodyPr/>
          <a:lstStyle/>
          <a:p>
            <a:r>
              <a:rPr lang="en-IN" b="1"/>
              <a:t>Advantages</a:t>
            </a:r>
            <a:endParaRPr lang="en-US" b="1"/>
          </a:p>
        </p:txBody>
      </p:sp>
      <p:sp>
        <p:nvSpPr>
          <p:cNvPr id="3" name="Content Placeholder 2">
            <a:extLst>
              <a:ext uri="{FF2B5EF4-FFF2-40B4-BE49-F238E27FC236}">
                <a16:creationId xmlns:a16="http://schemas.microsoft.com/office/drawing/2014/main" id="{50E15A09-B64D-8842-8E6C-484E6DF05115}"/>
              </a:ext>
            </a:extLst>
          </p:cNvPr>
          <p:cNvSpPr>
            <a:spLocks noGrp="1"/>
          </p:cNvSpPr>
          <p:nvPr>
            <p:ph idx="1"/>
          </p:nvPr>
        </p:nvSpPr>
        <p:spPr/>
        <p:txBody>
          <a:bodyPr>
            <a:normAutofit/>
          </a:bodyPr>
          <a:lstStyle/>
          <a:p>
            <a:r>
              <a:rPr lang="en-IN" sz="2400"/>
              <a:t>Modernization improves the productivity and efficiency of the firm. </a:t>
            </a:r>
          </a:p>
          <a:p>
            <a:r>
              <a:rPr lang="en-IN" sz="2400"/>
              <a:t>The profitability of the firm goes up because of increased efficiency and reduced wastages. </a:t>
            </a:r>
          </a:p>
          <a:p>
            <a:r>
              <a:rPr lang="en-IN" sz="2400"/>
              <a:t>It makes available better quality products to the customers. </a:t>
            </a:r>
          </a:p>
          <a:p>
            <a:r>
              <a:rPr lang="en-IN" sz="2400"/>
              <a:t>The firm becomes more competitive in the long-run because of modernization. </a:t>
            </a:r>
          </a:p>
          <a:p>
            <a:r>
              <a:rPr lang="en-IN" sz="2400"/>
              <a:t>The growth is systematic and does not affect the normal functioning of the firm. </a:t>
            </a:r>
            <a:endParaRPr lang="en-US" sz="2400"/>
          </a:p>
        </p:txBody>
      </p:sp>
    </p:spTree>
    <p:extLst>
      <p:ext uri="{BB962C8B-B14F-4D97-AF65-F5344CB8AC3E}">
        <p14:creationId xmlns:p14="http://schemas.microsoft.com/office/powerpoint/2010/main" val="2690019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1B6E04DF-1744-E646-84FE-12A820240ADD}"/>
              </a:ext>
            </a:extLst>
          </p:cNvPr>
          <p:cNvGraphicFramePr/>
          <p:nvPr>
            <p:extLst>
              <p:ext uri="{D42A27DB-BD31-4B8C-83A1-F6EECF244321}">
                <p14:modId xmlns:p14="http://schemas.microsoft.com/office/powerpoint/2010/main" val="1024863867"/>
              </p:ext>
            </p:extLst>
          </p:nvPr>
        </p:nvGraphicFramePr>
        <p:xfrm>
          <a:off x="574557" y="794599"/>
          <a:ext cx="11014364" cy="5721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01028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3507E-0150-354A-877A-62AA66149234}"/>
              </a:ext>
            </a:extLst>
          </p:cNvPr>
          <p:cNvSpPr>
            <a:spLocks noGrp="1"/>
          </p:cNvSpPr>
          <p:nvPr>
            <p:ph type="title"/>
          </p:nvPr>
        </p:nvSpPr>
        <p:spPr/>
        <p:txBody>
          <a:bodyPr/>
          <a:lstStyle/>
          <a:p>
            <a:r>
              <a:rPr lang="en-IN" b="1"/>
              <a:t>Limitations</a:t>
            </a:r>
            <a:endParaRPr lang="en-US" b="1"/>
          </a:p>
        </p:txBody>
      </p:sp>
      <p:sp>
        <p:nvSpPr>
          <p:cNvPr id="3" name="Content Placeholder 2">
            <a:extLst>
              <a:ext uri="{FF2B5EF4-FFF2-40B4-BE49-F238E27FC236}">
                <a16:creationId xmlns:a16="http://schemas.microsoft.com/office/drawing/2014/main" id="{8996ADDD-EFB0-CA47-8FA4-683DF619F83D}"/>
              </a:ext>
            </a:extLst>
          </p:cNvPr>
          <p:cNvSpPr>
            <a:spLocks noGrp="1"/>
          </p:cNvSpPr>
          <p:nvPr>
            <p:ph idx="1"/>
          </p:nvPr>
        </p:nvSpPr>
        <p:spPr/>
        <p:txBody>
          <a:bodyPr>
            <a:normAutofit/>
          </a:bodyPr>
          <a:lstStyle/>
          <a:p>
            <a:r>
              <a:rPr lang="en-IN" sz="2400"/>
              <a:t>The accumulated savings of the business may not be sufficient to finance modernization of plant and machinery. </a:t>
            </a:r>
          </a:p>
          <a:p>
            <a:r>
              <a:rPr lang="en-IN" sz="2400"/>
              <a:t>The responsibilities of top executives would increase because of need to handle new product, technology and markets. </a:t>
            </a:r>
          </a:p>
          <a:p>
            <a:r>
              <a:rPr lang="en-IN" sz="2400"/>
              <a:t>The existing staff may face problems in adapting to the new technology. </a:t>
            </a:r>
            <a:endParaRPr lang="en-US" sz="2400"/>
          </a:p>
        </p:txBody>
      </p:sp>
    </p:spTree>
    <p:extLst>
      <p:ext uri="{BB962C8B-B14F-4D97-AF65-F5344CB8AC3E}">
        <p14:creationId xmlns:p14="http://schemas.microsoft.com/office/powerpoint/2010/main" val="19477797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F85BC-0526-1E4B-87EA-48707CB38CF1}"/>
              </a:ext>
            </a:extLst>
          </p:cNvPr>
          <p:cNvSpPr>
            <a:spLocks noGrp="1"/>
          </p:cNvSpPr>
          <p:nvPr>
            <p:ph type="title"/>
          </p:nvPr>
        </p:nvSpPr>
        <p:spPr/>
        <p:txBody>
          <a:bodyPr/>
          <a:lstStyle/>
          <a:p>
            <a:r>
              <a:rPr lang="en-IN" b="1"/>
              <a:t>External Growth Strategies</a:t>
            </a:r>
            <a:endParaRPr lang="en-US" b="1"/>
          </a:p>
        </p:txBody>
      </p:sp>
      <p:sp>
        <p:nvSpPr>
          <p:cNvPr id="3" name="Content Placeholder 2">
            <a:extLst>
              <a:ext uri="{FF2B5EF4-FFF2-40B4-BE49-F238E27FC236}">
                <a16:creationId xmlns:a16="http://schemas.microsoft.com/office/drawing/2014/main" id="{96902A12-0063-1140-AA70-97BC34C42BD6}"/>
              </a:ext>
            </a:extLst>
          </p:cNvPr>
          <p:cNvSpPr>
            <a:spLocks noGrp="1"/>
          </p:cNvSpPr>
          <p:nvPr>
            <p:ph idx="1"/>
          </p:nvPr>
        </p:nvSpPr>
        <p:spPr>
          <a:xfrm>
            <a:off x="581192" y="2004834"/>
            <a:ext cx="11029615" cy="4608674"/>
          </a:xfrm>
        </p:spPr>
        <p:txBody>
          <a:bodyPr>
            <a:normAutofit/>
          </a:bodyPr>
          <a:lstStyle/>
          <a:p>
            <a:pPr marL="0" indent="0">
              <a:buNone/>
            </a:pPr>
            <a:r>
              <a:rPr lang="en-IN" sz="2400"/>
              <a:t>Merger is an external growth strategy.  When different companies combine together into new corporate organization, such a process is known as mergers. </a:t>
            </a:r>
          </a:p>
          <a:p>
            <a:pPr marL="0" indent="0">
              <a:buNone/>
            </a:pPr>
            <a:r>
              <a:rPr lang="en-IN" sz="2400" b="1"/>
              <a:t>Mergers and Acquisition:</a:t>
            </a:r>
          </a:p>
          <a:p>
            <a:pPr marL="0" indent="0">
              <a:buNone/>
            </a:pPr>
            <a:r>
              <a:rPr lang="en-IN" sz="2400" b="1"/>
              <a:t>Advantages</a:t>
            </a:r>
          </a:p>
          <a:p>
            <a:r>
              <a:rPr lang="en-IN" sz="2400"/>
              <a:t>A merger provides economies of large-scale operations. </a:t>
            </a:r>
          </a:p>
          <a:p>
            <a:r>
              <a:rPr lang="en-IN" sz="2400"/>
              <a:t>Better utilization of funds can be made to increase profits. </a:t>
            </a:r>
          </a:p>
          <a:p>
            <a:r>
              <a:rPr lang="en-IN" sz="2400"/>
              <a:t>There is possibility of diversification. </a:t>
            </a:r>
          </a:p>
          <a:p>
            <a:r>
              <a:rPr lang="en-IN" sz="2400"/>
              <a:t>More efficient use of resources can be made. </a:t>
            </a:r>
          </a:p>
          <a:p>
            <a:r>
              <a:rPr lang="en-IN" sz="2400"/>
              <a:t>Sick firms can be rehabilitated by merging them with strong and efficient concerns. </a:t>
            </a:r>
            <a:endParaRPr lang="en-US" sz="2400"/>
          </a:p>
        </p:txBody>
      </p:sp>
    </p:spTree>
    <p:extLst>
      <p:ext uri="{BB962C8B-B14F-4D97-AF65-F5344CB8AC3E}">
        <p14:creationId xmlns:p14="http://schemas.microsoft.com/office/powerpoint/2010/main" val="14628946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49D1B-154E-C547-87A0-AA3F09AC789A}"/>
              </a:ext>
            </a:extLst>
          </p:cNvPr>
          <p:cNvSpPr>
            <a:spLocks noGrp="1"/>
          </p:cNvSpPr>
          <p:nvPr>
            <p:ph type="title"/>
          </p:nvPr>
        </p:nvSpPr>
        <p:spPr/>
        <p:txBody>
          <a:bodyPr/>
          <a:lstStyle/>
          <a:p>
            <a:r>
              <a:rPr lang="en-IN" b="1"/>
              <a:t>Disadvantages</a:t>
            </a:r>
            <a:endParaRPr lang="en-US" b="1"/>
          </a:p>
        </p:txBody>
      </p:sp>
      <p:sp>
        <p:nvSpPr>
          <p:cNvPr id="3" name="Content Placeholder 2">
            <a:extLst>
              <a:ext uri="{FF2B5EF4-FFF2-40B4-BE49-F238E27FC236}">
                <a16:creationId xmlns:a16="http://schemas.microsoft.com/office/drawing/2014/main" id="{C308A189-5E15-C549-824E-A6AE17C5F7C8}"/>
              </a:ext>
            </a:extLst>
          </p:cNvPr>
          <p:cNvSpPr>
            <a:spLocks noGrp="1"/>
          </p:cNvSpPr>
          <p:nvPr>
            <p:ph idx="1"/>
          </p:nvPr>
        </p:nvSpPr>
        <p:spPr>
          <a:xfrm>
            <a:off x="581192" y="1870364"/>
            <a:ext cx="11029615" cy="4755370"/>
          </a:xfrm>
        </p:spPr>
        <p:txBody>
          <a:bodyPr>
            <a:normAutofit fontScale="25000" lnSpcReduction="20000"/>
          </a:bodyPr>
          <a:lstStyle/>
          <a:p>
            <a:endParaRPr lang="en-IN"/>
          </a:p>
          <a:p>
            <a:r>
              <a:rPr lang="en-IN" sz="6400"/>
              <a:t>The combined enterprise may be unwieldy. Effective co-ordination and control become difficult.</a:t>
            </a:r>
          </a:p>
          <a:p>
            <a:r>
              <a:rPr lang="en-IN" sz="6400"/>
              <a:t>Mergers give rise to monopoly and concentration of economic power which often operate against the interest of the society and the country. </a:t>
            </a:r>
          </a:p>
          <a:p>
            <a:pPr marL="0" indent="0">
              <a:buNone/>
            </a:pPr>
            <a:r>
              <a:rPr lang="en-IN" sz="6400" b="1"/>
              <a:t>Guidelines for successful Mergers:</a:t>
            </a:r>
          </a:p>
          <a:p>
            <a:r>
              <a:rPr lang="en-IN" sz="6400"/>
              <a:t>Identify the merger objectives, especially economic objectives. </a:t>
            </a:r>
          </a:p>
          <a:p>
            <a:r>
              <a:rPr lang="en-IN" sz="6400"/>
              <a:t>Specify gains for the shareholders of both the joining companies</a:t>
            </a:r>
          </a:p>
          <a:p>
            <a:r>
              <a:rPr lang="en-IN" sz="6400"/>
              <a:t>Be convinced that the acquired company management is or can be made competent. </a:t>
            </a:r>
          </a:p>
          <a:p>
            <a:r>
              <a:rPr lang="en-IN" sz="6400"/>
              <a:t>Report the existence of important dovetailing resources; but do not expect perfect compatibility. </a:t>
            </a:r>
          </a:p>
          <a:p>
            <a:r>
              <a:rPr lang="en-IN" sz="6400"/>
              <a:t>Start the process of merger with active involvement of the top executives. </a:t>
            </a:r>
          </a:p>
          <a:p>
            <a:r>
              <a:rPr lang="en-IN" sz="6400"/>
              <a:t>Define clearly the business that the company is in. </a:t>
            </a:r>
          </a:p>
          <a:p>
            <a:r>
              <a:rPr lang="en-IN" sz="6400"/>
              <a:t>Analyse and identify the strengths, weaknesses and key performance factors for both the combining units. </a:t>
            </a:r>
          </a:p>
          <a:p>
            <a:r>
              <a:rPr lang="en-IN" sz="6400"/>
              <a:t>Foresee possible problem and discuss them at the initial stage with the other company so as to create a climate of trust. </a:t>
            </a:r>
          </a:p>
          <a:p>
            <a:r>
              <a:rPr lang="en-IN" sz="6400"/>
              <a:t>Don‘t threaten the management to be acquired. </a:t>
            </a:r>
          </a:p>
          <a:p>
            <a:r>
              <a:rPr lang="en-IN" sz="6400"/>
              <a:t>Human consideration should be of prime importance in planning for merger and designing the organization structure for the new set up. </a:t>
            </a:r>
          </a:p>
          <a:p>
            <a:endParaRPr lang="en-US"/>
          </a:p>
        </p:txBody>
      </p:sp>
    </p:spTree>
    <p:extLst>
      <p:ext uri="{BB962C8B-B14F-4D97-AF65-F5344CB8AC3E}">
        <p14:creationId xmlns:p14="http://schemas.microsoft.com/office/powerpoint/2010/main" val="13969374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248EA-5FC3-0842-ABB6-01569394EA4F}"/>
              </a:ext>
            </a:extLst>
          </p:cNvPr>
          <p:cNvSpPr>
            <a:spLocks noGrp="1"/>
          </p:cNvSpPr>
          <p:nvPr>
            <p:ph type="title"/>
          </p:nvPr>
        </p:nvSpPr>
        <p:spPr/>
        <p:txBody>
          <a:bodyPr/>
          <a:lstStyle/>
          <a:p>
            <a:r>
              <a:rPr lang="en-IN" b="1"/>
              <a:t>Synergy</a:t>
            </a:r>
            <a:endParaRPr lang="en-US" b="1"/>
          </a:p>
        </p:txBody>
      </p:sp>
      <p:graphicFrame>
        <p:nvGraphicFramePr>
          <p:cNvPr id="4" name="Diagram 4">
            <a:extLst>
              <a:ext uri="{FF2B5EF4-FFF2-40B4-BE49-F238E27FC236}">
                <a16:creationId xmlns:a16="http://schemas.microsoft.com/office/drawing/2014/main" id="{1D07EC53-7339-8A46-9558-5F403B86E7D6}"/>
              </a:ext>
            </a:extLst>
          </p:cNvPr>
          <p:cNvGraphicFramePr>
            <a:graphicFrameLocks noGrp="1"/>
          </p:cNvGraphicFramePr>
          <p:nvPr>
            <p:ph idx="1"/>
            <p:extLst>
              <p:ext uri="{D42A27DB-BD31-4B8C-83A1-F6EECF244321}">
                <p14:modId xmlns:p14="http://schemas.microsoft.com/office/powerpoint/2010/main" val="2289678490"/>
              </p:ext>
            </p:extLst>
          </p:nvPr>
        </p:nvGraphicFramePr>
        <p:xfrm>
          <a:off x="581025" y="2053734"/>
          <a:ext cx="11029950" cy="4486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23368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56C9C3EF-CB99-CC4B-846E-8EA0499BD603}"/>
              </a:ext>
            </a:extLst>
          </p:cNvPr>
          <p:cNvGraphicFramePr/>
          <p:nvPr>
            <p:extLst>
              <p:ext uri="{D42A27DB-BD31-4B8C-83A1-F6EECF244321}">
                <p14:modId xmlns:p14="http://schemas.microsoft.com/office/powerpoint/2010/main" val="2226330706"/>
              </p:ext>
            </p:extLst>
          </p:nvPr>
        </p:nvGraphicFramePr>
        <p:xfrm>
          <a:off x="647904" y="854136"/>
          <a:ext cx="11038814" cy="57471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87402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75D243B-C728-1142-8936-3B3CD75C66A0}"/>
              </a:ext>
            </a:extLst>
          </p:cNvPr>
          <p:cNvSpPr>
            <a:spLocks noGrp="1"/>
          </p:cNvSpPr>
          <p:nvPr>
            <p:ph type="title"/>
          </p:nvPr>
        </p:nvSpPr>
        <p:spPr/>
        <p:txBody>
          <a:bodyPr/>
          <a:lstStyle/>
          <a:p>
            <a:r>
              <a:rPr lang="en-IN" b="1"/>
              <a:t>Survival strategies</a:t>
            </a:r>
            <a:endParaRPr lang="en-US" b="1"/>
          </a:p>
        </p:txBody>
      </p:sp>
      <p:graphicFrame>
        <p:nvGraphicFramePr>
          <p:cNvPr id="5" name="Diagram 5">
            <a:extLst>
              <a:ext uri="{FF2B5EF4-FFF2-40B4-BE49-F238E27FC236}">
                <a16:creationId xmlns:a16="http://schemas.microsoft.com/office/drawing/2014/main" id="{D513265E-D25B-8D40-A7A4-C930132B0C4F}"/>
              </a:ext>
            </a:extLst>
          </p:cNvPr>
          <p:cNvGraphicFramePr>
            <a:graphicFrameLocks noGrp="1"/>
          </p:cNvGraphicFramePr>
          <p:nvPr>
            <p:ph idx="1"/>
            <p:extLst>
              <p:ext uri="{D42A27DB-BD31-4B8C-83A1-F6EECF244321}">
                <p14:modId xmlns:p14="http://schemas.microsoft.com/office/powerpoint/2010/main" val="1623568109"/>
              </p:ext>
            </p:extLst>
          </p:nvPr>
        </p:nvGraphicFramePr>
        <p:xfrm>
          <a:off x="581025" y="2041508"/>
          <a:ext cx="11029950" cy="457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846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E050A-CCA7-AB49-AB63-EFA2853F7708}"/>
              </a:ext>
            </a:extLst>
          </p:cNvPr>
          <p:cNvSpPr>
            <a:spLocks noGrp="1"/>
          </p:cNvSpPr>
          <p:nvPr>
            <p:ph type="title"/>
          </p:nvPr>
        </p:nvSpPr>
        <p:spPr>
          <a:xfrm>
            <a:off x="581025" y="562331"/>
            <a:ext cx="11029616" cy="1222460"/>
          </a:xfrm>
        </p:spPr>
        <p:txBody>
          <a:bodyPr>
            <a:normAutofit fontScale="90000"/>
          </a:bodyPr>
          <a:lstStyle/>
          <a:p>
            <a:r>
              <a:rPr lang="en-IN"/>
              <a:t>               </a:t>
            </a:r>
            <a:r>
              <a:rPr lang="en-IN" b="1"/>
              <a:t>Need for growth of business organization </a:t>
            </a:r>
            <a:br>
              <a:rPr lang="en-IN" b="1"/>
            </a:br>
            <a:r>
              <a:rPr lang="en-IN" b="1"/>
              <a:t>                                                         or </a:t>
            </a:r>
            <a:br>
              <a:rPr lang="en-IN" b="1"/>
            </a:br>
            <a:r>
              <a:rPr lang="en-IN" b="1"/>
              <a:t>              factors affecting growth of organization</a:t>
            </a:r>
            <a:endParaRPr lang="en-US" b="1"/>
          </a:p>
        </p:txBody>
      </p:sp>
      <p:graphicFrame>
        <p:nvGraphicFramePr>
          <p:cNvPr id="4" name="Diagram 4">
            <a:extLst>
              <a:ext uri="{FF2B5EF4-FFF2-40B4-BE49-F238E27FC236}">
                <a16:creationId xmlns:a16="http://schemas.microsoft.com/office/drawing/2014/main" id="{B670C2CD-6600-0A40-B3CD-B6D1A8D1F4CA}"/>
              </a:ext>
            </a:extLst>
          </p:cNvPr>
          <p:cNvGraphicFramePr>
            <a:graphicFrameLocks noGrp="1"/>
          </p:cNvGraphicFramePr>
          <p:nvPr>
            <p:ph idx="1"/>
            <p:extLst>
              <p:ext uri="{D42A27DB-BD31-4B8C-83A1-F6EECF244321}">
                <p14:modId xmlns:p14="http://schemas.microsoft.com/office/powerpoint/2010/main" val="1000617126"/>
              </p:ext>
            </p:extLst>
          </p:nvPr>
        </p:nvGraphicFramePr>
        <p:xfrm>
          <a:off x="581025" y="2017059"/>
          <a:ext cx="11029950" cy="4620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5433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C9C8F-E09D-E446-8A4F-FB1C6D2650D0}"/>
              </a:ext>
            </a:extLst>
          </p:cNvPr>
          <p:cNvSpPr>
            <a:spLocks noGrp="1"/>
          </p:cNvSpPr>
          <p:nvPr>
            <p:ph type="title"/>
          </p:nvPr>
        </p:nvSpPr>
        <p:spPr>
          <a:xfrm>
            <a:off x="581359" y="683819"/>
            <a:ext cx="11029616" cy="1013800"/>
          </a:xfrm>
        </p:spPr>
        <p:txBody>
          <a:bodyPr/>
          <a:lstStyle/>
          <a:p>
            <a:r>
              <a:rPr lang="en-IN" b="1"/>
              <a:t>Factors that affect the working of business Organization:</a:t>
            </a:r>
            <a:endParaRPr lang="en-US" b="1"/>
          </a:p>
        </p:txBody>
      </p:sp>
      <p:graphicFrame>
        <p:nvGraphicFramePr>
          <p:cNvPr id="4" name="Diagram 4">
            <a:extLst>
              <a:ext uri="{FF2B5EF4-FFF2-40B4-BE49-F238E27FC236}">
                <a16:creationId xmlns:a16="http://schemas.microsoft.com/office/drawing/2014/main" id="{FEC7CF61-E1FB-744D-8446-5625A40F1D1B}"/>
              </a:ext>
            </a:extLst>
          </p:cNvPr>
          <p:cNvGraphicFramePr>
            <a:graphicFrameLocks noGrp="1"/>
          </p:cNvGraphicFramePr>
          <p:nvPr>
            <p:ph idx="1"/>
            <p:extLst>
              <p:ext uri="{D42A27DB-BD31-4B8C-83A1-F6EECF244321}">
                <p14:modId xmlns:p14="http://schemas.microsoft.com/office/powerpoint/2010/main" val="172734968"/>
              </p:ext>
            </p:extLst>
          </p:nvPr>
        </p:nvGraphicFramePr>
        <p:xfrm>
          <a:off x="581025" y="1980386"/>
          <a:ext cx="11029950" cy="4584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2220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3E192-A64A-F543-896B-657B9E8CF5B0}"/>
              </a:ext>
            </a:extLst>
          </p:cNvPr>
          <p:cNvSpPr>
            <a:spLocks noGrp="1"/>
          </p:cNvSpPr>
          <p:nvPr>
            <p:ph type="title"/>
          </p:nvPr>
        </p:nvSpPr>
        <p:spPr/>
        <p:txBody>
          <a:bodyPr>
            <a:normAutofit/>
          </a:bodyPr>
          <a:lstStyle/>
          <a:p>
            <a:r>
              <a:rPr lang="en-IN" sz="3200" b="1"/>
              <a:t>Advantages of Growing Organization</a:t>
            </a:r>
            <a:endParaRPr lang="en-US" sz="3200" b="1"/>
          </a:p>
        </p:txBody>
      </p:sp>
      <p:graphicFrame>
        <p:nvGraphicFramePr>
          <p:cNvPr id="4" name="Diagram 4">
            <a:extLst>
              <a:ext uri="{FF2B5EF4-FFF2-40B4-BE49-F238E27FC236}">
                <a16:creationId xmlns:a16="http://schemas.microsoft.com/office/drawing/2014/main" id="{0ADBD902-1F95-514F-9561-EED6CCB82C77}"/>
              </a:ext>
            </a:extLst>
          </p:cNvPr>
          <p:cNvGraphicFramePr>
            <a:graphicFrameLocks noGrp="1"/>
          </p:cNvGraphicFramePr>
          <p:nvPr>
            <p:ph idx="1"/>
            <p:extLst>
              <p:ext uri="{D42A27DB-BD31-4B8C-83A1-F6EECF244321}">
                <p14:modId xmlns:p14="http://schemas.microsoft.com/office/powerpoint/2010/main" val="2406056892"/>
              </p:ext>
            </p:extLst>
          </p:nvPr>
        </p:nvGraphicFramePr>
        <p:xfrm>
          <a:off x="581025" y="1980386"/>
          <a:ext cx="11029950" cy="4633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9913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D2E7A-21C2-1B4D-8B46-92A49DA3B77C}"/>
              </a:ext>
            </a:extLst>
          </p:cNvPr>
          <p:cNvSpPr>
            <a:spLocks noGrp="1"/>
          </p:cNvSpPr>
          <p:nvPr>
            <p:ph type="title"/>
          </p:nvPr>
        </p:nvSpPr>
        <p:spPr/>
        <p:txBody>
          <a:bodyPr>
            <a:normAutofit/>
          </a:bodyPr>
          <a:lstStyle/>
          <a:p>
            <a:r>
              <a:rPr lang="en-IN" sz="3200" b="1"/>
              <a:t>Limitations of growing organization</a:t>
            </a:r>
            <a:endParaRPr lang="en-US" sz="3200" b="1"/>
          </a:p>
        </p:txBody>
      </p:sp>
      <p:graphicFrame>
        <p:nvGraphicFramePr>
          <p:cNvPr id="16" name="Diagram 16">
            <a:extLst>
              <a:ext uri="{FF2B5EF4-FFF2-40B4-BE49-F238E27FC236}">
                <a16:creationId xmlns:a16="http://schemas.microsoft.com/office/drawing/2014/main" id="{F3DB07B5-9565-A54F-89B6-07D3AAD65161}"/>
              </a:ext>
            </a:extLst>
          </p:cNvPr>
          <p:cNvGraphicFramePr>
            <a:graphicFrameLocks noGrp="1"/>
          </p:cNvGraphicFramePr>
          <p:nvPr>
            <p:ph idx="1"/>
            <p:extLst>
              <p:ext uri="{D42A27DB-BD31-4B8C-83A1-F6EECF244321}">
                <p14:modId xmlns:p14="http://schemas.microsoft.com/office/powerpoint/2010/main" val="1493386492"/>
              </p:ext>
            </p:extLst>
          </p:nvPr>
        </p:nvGraphicFramePr>
        <p:xfrm>
          <a:off x="581025" y="1980385"/>
          <a:ext cx="11029950" cy="4620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3737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0C35D-EE67-ED46-8DE5-C141B7BA7CFC}"/>
              </a:ext>
            </a:extLst>
          </p:cNvPr>
          <p:cNvSpPr>
            <a:spLocks noGrp="1"/>
          </p:cNvSpPr>
          <p:nvPr>
            <p:ph type="title"/>
          </p:nvPr>
        </p:nvSpPr>
        <p:spPr/>
        <p:txBody>
          <a:bodyPr>
            <a:normAutofit/>
          </a:bodyPr>
          <a:lstStyle/>
          <a:p>
            <a:r>
              <a:rPr lang="en-IN" sz="3200" b="1"/>
              <a:t>Different growth strategies</a:t>
            </a:r>
            <a:endParaRPr lang="en-US" sz="3200" b="1"/>
          </a:p>
        </p:txBody>
      </p:sp>
      <p:graphicFrame>
        <p:nvGraphicFramePr>
          <p:cNvPr id="4" name="Diagram 4">
            <a:extLst>
              <a:ext uri="{FF2B5EF4-FFF2-40B4-BE49-F238E27FC236}">
                <a16:creationId xmlns:a16="http://schemas.microsoft.com/office/drawing/2014/main" id="{11B18656-7195-B74C-A983-52233ACB165E}"/>
              </a:ext>
            </a:extLst>
          </p:cNvPr>
          <p:cNvGraphicFramePr>
            <a:graphicFrameLocks noGrp="1"/>
          </p:cNvGraphicFramePr>
          <p:nvPr>
            <p:ph idx="1"/>
            <p:extLst>
              <p:ext uri="{D42A27DB-BD31-4B8C-83A1-F6EECF244321}">
                <p14:modId xmlns:p14="http://schemas.microsoft.com/office/powerpoint/2010/main" val="2812894372"/>
              </p:ext>
            </p:extLst>
          </p:nvPr>
        </p:nvGraphicFramePr>
        <p:xfrm>
          <a:off x="581025" y="2004834"/>
          <a:ext cx="11029950" cy="46331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7801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E3E3E-E327-8C41-83F2-33C99872E58A}"/>
              </a:ext>
            </a:extLst>
          </p:cNvPr>
          <p:cNvSpPr>
            <a:spLocks noGrp="1"/>
          </p:cNvSpPr>
          <p:nvPr>
            <p:ph type="title"/>
          </p:nvPr>
        </p:nvSpPr>
        <p:spPr/>
        <p:txBody>
          <a:bodyPr/>
          <a:lstStyle/>
          <a:p>
            <a:r>
              <a:rPr lang="en-IN" b="1"/>
              <a:t>Intensive growth strategies</a:t>
            </a:r>
            <a:endParaRPr lang="en-US" b="1"/>
          </a:p>
        </p:txBody>
      </p:sp>
      <p:graphicFrame>
        <p:nvGraphicFramePr>
          <p:cNvPr id="4" name="Diagram 4">
            <a:extLst>
              <a:ext uri="{FF2B5EF4-FFF2-40B4-BE49-F238E27FC236}">
                <a16:creationId xmlns:a16="http://schemas.microsoft.com/office/drawing/2014/main" id="{49DA7D7B-94C6-8B48-BA2D-7F5B78B6BA48}"/>
              </a:ext>
            </a:extLst>
          </p:cNvPr>
          <p:cNvGraphicFramePr>
            <a:graphicFrameLocks noGrp="1"/>
          </p:cNvGraphicFramePr>
          <p:nvPr>
            <p:ph idx="1"/>
            <p:extLst>
              <p:ext uri="{D42A27DB-BD31-4B8C-83A1-F6EECF244321}">
                <p14:modId xmlns:p14="http://schemas.microsoft.com/office/powerpoint/2010/main" val="360401249"/>
              </p:ext>
            </p:extLst>
          </p:nvPr>
        </p:nvGraphicFramePr>
        <p:xfrm>
          <a:off x="581025" y="2041508"/>
          <a:ext cx="11029950" cy="4486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4322121"/>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35</Slides>
  <Notes>0</Notes>
  <HiddenSlides>0</HiddenSlide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Dividend</vt:lpstr>
      <vt:lpstr>Growth and survival Strategies</vt:lpstr>
      <vt:lpstr>Growth Strategies</vt:lpstr>
      <vt:lpstr>PowerPoint Presentation</vt:lpstr>
      <vt:lpstr>               Need for growth of business organization                                                           or                factors affecting growth of organization</vt:lpstr>
      <vt:lpstr>Factors that affect the working of business Organization:</vt:lpstr>
      <vt:lpstr>Advantages of Growing Organization</vt:lpstr>
      <vt:lpstr>Limitations of growing organization</vt:lpstr>
      <vt:lpstr>Different growth strategies</vt:lpstr>
      <vt:lpstr>Intensive growth strategies</vt:lpstr>
      <vt:lpstr>Advantages of intensive growth strategy</vt:lpstr>
      <vt:lpstr>Limitations of intensive growth strategy</vt:lpstr>
      <vt:lpstr>Ansoff matrix</vt:lpstr>
      <vt:lpstr>Diversification</vt:lpstr>
      <vt:lpstr>Advantages of Diversification</vt:lpstr>
      <vt:lpstr>Limitations of Diversification</vt:lpstr>
      <vt:lpstr>Types of diversification</vt:lpstr>
      <vt:lpstr>Horizontal Integration</vt:lpstr>
      <vt:lpstr>Advantages</vt:lpstr>
      <vt:lpstr>Disadvantages</vt:lpstr>
      <vt:lpstr>Vertical integration</vt:lpstr>
      <vt:lpstr>Forward integration</vt:lpstr>
      <vt:lpstr>Advantages</vt:lpstr>
      <vt:lpstr>Disadvantages</vt:lpstr>
      <vt:lpstr>Backward integration - Advantages</vt:lpstr>
      <vt:lpstr>Disadvantages</vt:lpstr>
      <vt:lpstr>Concentric diversification or related diversification</vt:lpstr>
      <vt:lpstr>Conglomerate diversification Or unrelated diversification</vt:lpstr>
      <vt:lpstr>Modernization</vt:lpstr>
      <vt:lpstr>Advantages</vt:lpstr>
      <vt:lpstr>Limitations</vt:lpstr>
      <vt:lpstr>External Growth Strategies</vt:lpstr>
      <vt:lpstr>Disadvantages</vt:lpstr>
      <vt:lpstr>Synergy</vt:lpstr>
      <vt:lpstr>PowerPoint Presentation</vt:lpstr>
      <vt:lpstr>Survival strategies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Growth and survival Strategies</dc:title>
  <dc:creator>PRIYADARSHINI THEVAR</dc:creator>
  <cp:lastModifiedBy>VIJAYA BALAJI</cp:lastModifiedBy>
  <cp:revision>11</cp:revision>
  <dcterms:created xsi:type="dcterms:W3CDTF">2021-02-26T13:20:54Z</dcterms:created>
  <dcterms:modified xsi:type="dcterms:W3CDTF">2021-03-17T03:38:23Z</dcterms:modified>
</cp:coreProperties>
</file>